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36" r:id="rId2"/>
    <p:sldId id="293" r:id="rId3"/>
    <p:sldId id="327" r:id="rId4"/>
    <p:sldId id="328" r:id="rId5"/>
    <p:sldId id="329" r:id="rId6"/>
    <p:sldId id="333" r:id="rId7"/>
    <p:sldId id="330" r:id="rId8"/>
    <p:sldId id="334" r:id="rId9"/>
    <p:sldId id="332" r:id="rId10"/>
    <p:sldId id="316" r:id="rId11"/>
    <p:sldId id="319" r:id="rId12"/>
    <p:sldId id="33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B019A8DF-84AF-F840-838F-C9C123AD84C3}">
          <p14:sldIdLst>
            <p14:sldId id="336"/>
          </p14:sldIdLst>
        </p14:section>
        <p14:section name="Derek" id="{2CF24BE0-6BD9-DD47-906E-95F787532827}">
          <p14:sldIdLst>
            <p14:sldId id="293"/>
          </p14:sldIdLst>
        </p14:section>
        <p14:section name="Windows" id="{C228D2C7-9A2F-294E-9167-6367167BFFB1}">
          <p14:sldIdLst>
            <p14:sldId id="327"/>
          </p14:sldIdLst>
        </p14:section>
        <p14:section name="Word" id="{8253F52E-E227-44ED-9E05-7578152F40E2}">
          <p14:sldIdLst>
            <p14:sldId id="328"/>
          </p14:sldIdLst>
        </p14:section>
        <p14:section name="Excel" id="{517646A6-8CB2-0545-B9C1-23CF08A974F2}">
          <p14:sldIdLst>
            <p14:sldId id="329"/>
            <p14:sldId id="333"/>
            <p14:sldId id="330"/>
            <p14:sldId id="334"/>
          </p14:sldIdLst>
        </p14:section>
        <p14:section name="PowerPoint" id="{558ACA4C-1BAB-4D49-B43C-5D7EAD7FD568}">
          <p14:sldIdLst>
            <p14:sldId id="332"/>
          </p14:sldIdLst>
        </p14:section>
        <p14:section name="Extras" id="{0502FEA4-A13A-AA4C-8812-761B122CF1D6}">
          <p14:sldIdLst>
            <p14:sldId id="316"/>
            <p14:sldId id="319"/>
            <p14:sldId id="3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75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3E1C"/>
    <a:srgbClr val="0078D4"/>
    <a:srgbClr val="26A5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18" autoAdjust="0"/>
    <p:restoredTop sz="94660"/>
  </p:normalViewPr>
  <p:slideViewPr>
    <p:cSldViewPr snapToGrid="0">
      <p:cViewPr>
        <p:scale>
          <a:sx n="128" d="100"/>
          <a:sy n="128" d="100"/>
        </p:scale>
        <p:origin x="1360" y="560"/>
      </p:cViewPr>
      <p:guideLst>
        <p:guide orient="horz" pos="175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1007E-C2A9-934D-B8A4-96453B75616A}" type="datetimeFigureOut">
              <a:rPr lang="en-US" smtClean="0"/>
              <a:t>2/18/25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7C53B-6E86-ED46-B304-9D6CBF80C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872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9D85A-8594-4A3D-A357-E8E0D3512597}" type="datetimeFigureOut">
              <a:rPr lang="en-US"/>
              <a:pPr>
                <a:defRPr/>
              </a:pPr>
              <a:t>2/18/25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5719B-D6E0-4578-8672-24AA107533E1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9152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E70D3-7D65-43DA-8CA6-8BE4647DA057}" type="datetimeFigureOut">
              <a:rPr lang="en-US"/>
              <a:pPr>
                <a:defRPr/>
              </a:pPr>
              <a:t>2/18/25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7A8ED-4133-4528-AA96-3A980EE646EF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46460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A2239-A1DA-4D42-BB58-0470CD831A28}" type="datetimeFigureOut">
              <a:rPr lang="en-US"/>
              <a:pPr>
                <a:defRPr/>
              </a:pPr>
              <a:t>2/18/25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92B71-5D92-4427-98F6-0D6F8CE19BCC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5249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CCFEA-33A7-4612-A2BA-D915E88B43B1}" type="datetimeFigureOut">
              <a:rPr lang="en-US"/>
              <a:pPr>
                <a:defRPr/>
              </a:pPr>
              <a:t>2/18/25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C97F1-1E67-4636-AA49-755AD38852D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23815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DC914-07C0-4D96-8661-460867408210}" type="datetimeFigureOut">
              <a:rPr lang="en-US"/>
              <a:pPr>
                <a:defRPr/>
              </a:pPr>
              <a:t>2/18/25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7A223-99E3-4CD8-A972-E78681A5A785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52920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5854B-1567-4E87-A52F-27BA709E742D}" type="datetimeFigureOut">
              <a:rPr lang="en-US"/>
              <a:pPr>
                <a:defRPr/>
              </a:pPr>
              <a:t>2/18/25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80B07-613F-44FE-9E58-AF756956672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6955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147CF-43F8-4A68-A42C-D7DBEC69D326}" type="datetimeFigureOut">
              <a:rPr lang="en-US"/>
              <a:pPr>
                <a:defRPr/>
              </a:pPr>
              <a:t>2/18/25</a:t>
            </a:fld>
            <a:endParaRPr lang="en-N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45F26-9587-4084-BD57-6DBCC0F5B6FF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55011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BC1EC-6954-4C9A-8EE2-97181E090CE1}" type="datetimeFigureOut">
              <a:rPr lang="en-US"/>
              <a:pPr>
                <a:defRPr/>
              </a:pPr>
              <a:t>2/18/25</a:t>
            </a:fld>
            <a:endParaRPr lang="en-N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B1EFE-2C89-4B46-870F-B8142049413A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13273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41F1C-A645-43FB-9875-3000892F44CE}" type="datetimeFigureOut">
              <a:rPr lang="en-US"/>
              <a:pPr>
                <a:defRPr/>
              </a:pPr>
              <a:t>2/18/25</a:t>
            </a:fld>
            <a:endParaRPr lang="en-N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91484-B19D-40B8-9693-D0E753194F37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33607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19430-4B0F-485C-91C6-7FAFAAD5DFA7}" type="datetimeFigureOut">
              <a:rPr lang="en-US"/>
              <a:pPr>
                <a:defRPr/>
              </a:pPr>
              <a:t>2/18/25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DCD2A-4DFD-4B19-B3E1-DD1CF12018F0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44606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9C6C8-1477-4A8D-B2E4-6176EE1C2155}" type="datetimeFigureOut">
              <a:rPr lang="en-US"/>
              <a:pPr>
                <a:defRPr/>
              </a:pPr>
              <a:t>2/18/25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D9116-33D2-4500-B9C6-932D63364794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12352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NZ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NZ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06146C0A-EC0C-4BBB-B7D3-4E0E4411C9F1}" type="datetimeFigureOut">
              <a:rPr lang="en-US"/>
              <a:pPr>
                <a:defRPr/>
              </a:pPr>
              <a:t>2/18/25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CC08C44-7D78-4AE8-9909-663CE38A65D1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58159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nowitinc.com/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knowitinc.com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 Same-side Corner of Rectangle 21">
            <a:extLst>
              <a:ext uri="{FF2B5EF4-FFF2-40B4-BE49-F238E27FC236}">
                <a16:creationId xmlns:a16="http://schemas.microsoft.com/office/drawing/2014/main" id="{81AEB821-CA03-E5E6-4C24-7BE90E4740FB}"/>
              </a:ext>
            </a:extLst>
          </p:cNvPr>
          <p:cNvSpPr/>
          <p:nvPr/>
        </p:nvSpPr>
        <p:spPr bwMode="auto">
          <a:xfrm rot="5400000" flipV="1">
            <a:off x="-3255162" y="3163289"/>
            <a:ext cx="6862791" cy="526639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44956">
                <a:srgbClr val="138E8F"/>
              </a:gs>
              <a:gs pos="56000">
                <a:srgbClr val="26A549"/>
              </a:gs>
              <a:gs pos="80670">
                <a:srgbClr val="737333"/>
              </a:gs>
              <a:gs pos="92000">
                <a:srgbClr val="C43E1C"/>
              </a:gs>
              <a:gs pos="11000">
                <a:srgbClr val="0078D4"/>
              </a:gs>
              <a:gs pos="34000">
                <a:srgbClr val="0078D4"/>
              </a:gs>
              <a:gs pos="70000">
                <a:srgbClr val="26A549"/>
              </a:gs>
            </a:gsLst>
            <a:lin ang="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rgbClr val="0078D4"/>
              </a:solidFill>
              <a:effectLst/>
              <a:latin typeface="Arial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8541B-2EF9-44DE-AC33-DF242F921BAA}"/>
              </a:ext>
            </a:extLst>
          </p:cNvPr>
          <p:cNvSpPr/>
          <p:nvPr/>
        </p:nvSpPr>
        <p:spPr bwMode="auto">
          <a:xfrm>
            <a:off x="5543550" y="3714750"/>
            <a:ext cx="3076575" cy="11074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ound Same-side Corner of Rectangle 16">
            <a:extLst>
              <a:ext uri="{FF2B5EF4-FFF2-40B4-BE49-F238E27FC236}">
                <a16:creationId xmlns:a16="http://schemas.microsoft.com/office/drawing/2014/main" id="{D2CC8369-E8E9-96C7-B468-D99741FA945B}"/>
              </a:ext>
            </a:extLst>
          </p:cNvPr>
          <p:cNvSpPr/>
          <p:nvPr/>
        </p:nvSpPr>
        <p:spPr bwMode="auto">
          <a:xfrm flipV="1">
            <a:off x="8709" y="-4789"/>
            <a:ext cx="8472079" cy="1174530"/>
          </a:xfrm>
          <a:prstGeom prst="round2SameRect">
            <a:avLst/>
          </a:prstGeom>
          <a:gradFill flip="none" rotWithShape="1">
            <a:gsLst>
              <a:gs pos="44956">
                <a:srgbClr val="138E8F"/>
              </a:gs>
              <a:gs pos="56000">
                <a:srgbClr val="26A549"/>
              </a:gs>
              <a:gs pos="80670">
                <a:srgbClr val="737333"/>
              </a:gs>
              <a:gs pos="92000">
                <a:srgbClr val="C43E1C"/>
              </a:gs>
              <a:gs pos="11000">
                <a:srgbClr val="0078D4"/>
              </a:gs>
              <a:gs pos="34000">
                <a:srgbClr val="0078D4"/>
              </a:gs>
              <a:gs pos="70000">
                <a:srgbClr val="26A549"/>
              </a:gs>
            </a:gsLst>
            <a:lin ang="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rgbClr val="0078D4"/>
              </a:solidFill>
              <a:effectLst/>
              <a:latin typeface="Arial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CD7BF1-BBBB-5A53-3BE3-3CAA0A9BBA49}"/>
              </a:ext>
            </a:extLst>
          </p:cNvPr>
          <p:cNvSpPr txBox="1"/>
          <p:nvPr/>
        </p:nvSpPr>
        <p:spPr>
          <a:xfrm>
            <a:off x="439551" y="-82516"/>
            <a:ext cx="75929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SKILLS BOOSTERS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4F64762-C315-E677-AC49-627BE34130C7}"/>
              </a:ext>
            </a:extLst>
          </p:cNvPr>
          <p:cNvGrpSpPr/>
          <p:nvPr/>
        </p:nvGrpSpPr>
        <p:grpSpPr>
          <a:xfrm>
            <a:off x="796583" y="1580006"/>
            <a:ext cx="9541791" cy="4574146"/>
            <a:chOff x="1170263" y="1279747"/>
            <a:chExt cx="9541791" cy="457414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4EFA93A-4687-482B-CC76-A0ADA455A1F9}"/>
                </a:ext>
              </a:extLst>
            </p:cNvPr>
            <p:cNvGrpSpPr/>
            <p:nvPr/>
          </p:nvGrpSpPr>
          <p:grpSpPr>
            <a:xfrm>
              <a:off x="1170263" y="2433078"/>
              <a:ext cx="6166877" cy="1069712"/>
              <a:chOff x="584687" y="2434958"/>
              <a:chExt cx="6166877" cy="1069712"/>
            </a:xfrm>
          </p:grpSpPr>
          <p:pic>
            <p:nvPicPr>
              <p:cNvPr id="5" name="Graphic 4">
                <a:extLst>
                  <a:ext uri="{FF2B5EF4-FFF2-40B4-BE49-F238E27FC236}">
                    <a16:creationId xmlns:a16="http://schemas.microsoft.com/office/drawing/2014/main" id="{3B120365-DD1E-1794-1053-C77B84570F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84687" y="2434958"/>
                <a:ext cx="1069712" cy="1069712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57F9256-F565-288B-B4B9-9352DAE5E19C}"/>
                  </a:ext>
                </a:extLst>
              </p:cNvPr>
              <p:cNvSpPr txBox="1"/>
              <p:nvPr/>
            </p:nvSpPr>
            <p:spPr>
              <a:xfrm>
                <a:off x="1654399" y="2461983"/>
                <a:ext cx="5097165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6000" dirty="0"/>
                  <a:t>Microsoft Word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FBFF389-9D05-981B-33FE-B5B5D33EE379}"/>
                </a:ext>
              </a:extLst>
            </p:cNvPr>
            <p:cNvGrpSpPr/>
            <p:nvPr/>
          </p:nvGrpSpPr>
          <p:grpSpPr>
            <a:xfrm>
              <a:off x="1170263" y="3630850"/>
              <a:ext cx="6024082" cy="1069712"/>
              <a:chOff x="584687" y="3640827"/>
              <a:chExt cx="6024082" cy="1069712"/>
            </a:xfrm>
          </p:grpSpPr>
          <p:pic>
            <p:nvPicPr>
              <p:cNvPr id="4" name="Graphic 3">
                <a:extLst>
                  <a:ext uri="{FF2B5EF4-FFF2-40B4-BE49-F238E27FC236}">
                    <a16:creationId xmlns:a16="http://schemas.microsoft.com/office/drawing/2014/main" id="{A2AD099C-1C98-14DB-452A-DBD55C2E98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84687" y="3640827"/>
                <a:ext cx="1069712" cy="1069712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0748BE1-9A6A-4F9E-C3C2-919B9A1ABDA0}"/>
                  </a:ext>
                </a:extLst>
              </p:cNvPr>
              <p:cNvSpPr txBox="1"/>
              <p:nvPr/>
            </p:nvSpPr>
            <p:spPr>
              <a:xfrm>
                <a:off x="1654399" y="3667852"/>
                <a:ext cx="4954370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6000" dirty="0"/>
                  <a:t>Microsoft Excel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652C991-3BFE-738A-59FD-18DF9E36F149}"/>
                </a:ext>
              </a:extLst>
            </p:cNvPr>
            <p:cNvGrpSpPr/>
            <p:nvPr/>
          </p:nvGrpSpPr>
          <p:grpSpPr>
            <a:xfrm>
              <a:off x="1262981" y="4828622"/>
              <a:ext cx="9449073" cy="1025271"/>
              <a:chOff x="677405" y="4815417"/>
              <a:chExt cx="9449073" cy="1025271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D671D30-B246-34C1-D327-36FB0198B66D}"/>
                  </a:ext>
                </a:extLst>
              </p:cNvPr>
              <p:cNvSpPr txBox="1"/>
              <p:nvPr/>
            </p:nvSpPr>
            <p:spPr>
              <a:xfrm>
                <a:off x="1654399" y="4820221"/>
                <a:ext cx="8472079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6000" dirty="0"/>
                  <a:t>Microsoft PowerPoint</a:t>
                </a:r>
              </a:p>
            </p:txBody>
          </p:sp>
          <p:pic>
            <p:nvPicPr>
              <p:cNvPr id="10" name="Graphic 9">
                <a:extLst>
                  <a:ext uri="{FF2B5EF4-FFF2-40B4-BE49-F238E27FC236}">
                    <a16:creationId xmlns:a16="http://schemas.microsoft.com/office/drawing/2014/main" id="{EB6BD279-1B2C-D304-456F-7511D6335F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rcRect/>
              <a:stretch/>
            </p:blipFill>
            <p:spPr>
              <a:xfrm>
                <a:off x="677405" y="4815417"/>
                <a:ext cx="1025271" cy="1025271"/>
              </a:xfrm>
              <a:prstGeom prst="rect">
                <a:avLst/>
              </a:prstGeom>
            </p:spPr>
          </p:pic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CC32EA16-C0EC-C30B-6DDC-06CE09B171AB}"/>
                </a:ext>
              </a:extLst>
            </p:cNvPr>
            <p:cNvGrpSpPr/>
            <p:nvPr/>
          </p:nvGrpSpPr>
          <p:grpSpPr>
            <a:xfrm>
              <a:off x="1294512" y="1279747"/>
              <a:ext cx="7239494" cy="1025271"/>
              <a:chOff x="708936" y="1284558"/>
              <a:chExt cx="7239494" cy="1025271"/>
            </a:xfrm>
          </p:grpSpPr>
          <p:pic>
            <p:nvPicPr>
              <p:cNvPr id="12" name="Graphic 11">
                <a:extLst>
                  <a:ext uri="{FF2B5EF4-FFF2-40B4-BE49-F238E27FC236}">
                    <a16:creationId xmlns:a16="http://schemas.microsoft.com/office/drawing/2014/main" id="{E041E16D-8438-743F-8CA1-B4238239B6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708936" y="1284558"/>
                <a:ext cx="1025271" cy="1025271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BC544DA-6A24-12D1-20AB-066ADB1E2471}"/>
                  </a:ext>
                </a:extLst>
              </p:cNvPr>
              <p:cNvSpPr txBox="1"/>
              <p:nvPr/>
            </p:nvSpPr>
            <p:spPr>
              <a:xfrm>
                <a:off x="1654399" y="1289362"/>
                <a:ext cx="6294031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6000" dirty="0"/>
                  <a:t>Microsoft Windows</a:t>
                </a:r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1F78B68-A7E5-59A6-BD1B-FCDD35FF5A45}"/>
              </a:ext>
            </a:extLst>
          </p:cNvPr>
          <p:cNvGrpSpPr/>
          <p:nvPr/>
        </p:nvGrpSpPr>
        <p:grpSpPr>
          <a:xfrm>
            <a:off x="8706628" y="140494"/>
            <a:ext cx="3263491" cy="4583723"/>
            <a:chOff x="8661171" y="1101793"/>
            <a:chExt cx="3263491" cy="4583723"/>
          </a:xfrm>
        </p:grpSpPr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EE50F299-5250-CDBE-9115-A10892301188}"/>
                </a:ext>
              </a:extLst>
            </p:cNvPr>
            <p:cNvSpPr/>
            <p:nvPr/>
          </p:nvSpPr>
          <p:spPr bwMode="auto">
            <a:xfrm>
              <a:off x="8661171" y="1101793"/>
              <a:ext cx="3263491" cy="4583723"/>
            </a:xfrm>
            <a:prstGeom prst="roundRect">
              <a:avLst>
                <a:gd name="adj" fmla="val 12413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44D0E48A-830F-7F20-AD83-84C032EDFABB}"/>
                </a:ext>
              </a:extLst>
            </p:cNvPr>
            <p:cNvSpPr/>
            <p:nvPr/>
          </p:nvSpPr>
          <p:spPr bwMode="auto">
            <a:xfrm>
              <a:off x="8850276" y="4567006"/>
              <a:ext cx="2885280" cy="838297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0" tIns="45720" rIns="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NZ" dirty="0">
                  <a:solidFill>
                    <a:schemeClr val="tx1"/>
                  </a:solidFill>
                </a:rPr>
                <a:t>with</a:t>
              </a:r>
              <a:r>
                <a:rPr lang="en-NZ" sz="2000" dirty="0">
                  <a:solidFill>
                    <a:schemeClr val="tx1"/>
                  </a:solidFill>
                </a:rPr>
                <a:t>  </a:t>
              </a:r>
            </a:p>
            <a:p>
              <a:pPr algn="ctr"/>
              <a:r>
                <a:rPr lang="en-NZ" sz="2400" dirty="0">
                  <a:solidFill>
                    <a:schemeClr val="tx1"/>
                  </a:solidFill>
                </a:rPr>
                <a:t>DEREK  F  BRADSHAW</a:t>
              </a:r>
              <a:endParaRPr lang="en-NZ" sz="1600" dirty="0">
                <a:solidFill>
                  <a:schemeClr val="tx1"/>
                </a:solidFill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6EA6EA65-A56A-AAF3-B8AB-399F0D32D475}"/>
                </a:ext>
              </a:extLst>
            </p:cNvPr>
            <p:cNvGrpSpPr/>
            <p:nvPr/>
          </p:nvGrpSpPr>
          <p:grpSpPr>
            <a:xfrm>
              <a:off x="8958569" y="1336632"/>
              <a:ext cx="2668694" cy="745301"/>
              <a:chOff x="8967397" y="1254344"/>
              <a:chExt cx="3001686" cy="838297"/>
            </a:xfrm>
          </p:grpSpPr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id="{FB045B91-C090-BEE7-E99C-E6A100A02D44}"/>
                  </a:ext>
                </a:extLst>
              </p:cNvPr>
              <p:cNvSpPr/>
              <p:nvPr/>
            </p:nvSpPr>
            <p:spPr bwMode="auto">
              <a:xfrm>
                <a:off x="8967397" y="1254344"/>
                <a:ext cx="3001686" cy="838297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FE5AE3B7-0BA9-F59E-6DA9-B443F9F0AE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322" t="41742" r="24816" b="40376"/>
              <a:stretch/>
            </p:blipFill>
            <p:spPr>
              <a:xfrm>
                <a:off x="9025600" y="1382474"/>
                <a:ext cx="2885279" cy="582037"/>
              </a:xfrm>
              <a:prstGeom prst="rect">
                <a:avLst/>
              </a:prstGeom>
            </p:spPr>
          </p:pic>
        </p:grp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13CF6ED9-EBC2-BF04-1742-5F2FA729E2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266264" y="2166696"/>
              <a:ext cx="2053305" cy="2053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4564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0010A210-3C0E-42D7-A797-185AED157A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86417" cy="485975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7E8541B-2EF9-44DE-AC33-DF242F921BAA}"/>
              </a:ext>
            </a:extLst>
          </p:cNvPr>
          <p:cNvSpPr/>
          <p:nvPr/>
        </p:nvSpPr>
        <p:spPr bwMode="auto">
          <a:xfrm>
            <a:off x="5543550" y="3714750"/>
            <a:ext cx="3076575" cy="11074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748" y="5033027"/>
            <a:ext cx="6910958" cy="1505714"/>
          </a:xfrm>
        </p:spPr>
        <p:txBody>
          <a:bodyPr/>
          <a:lstStyle/>
          <a:p>
            <a:pPr algn="l"/>
            <a:r>
              <a:rPr lang="en-NZ" dirty="0">
                <a:solidFill>
                  <a:schemeClr val="tx1"/>
                </a:solidFill>
              </a:rPr>
              <a:t>with</a:t>
            </a:r>
          </a:p>
          <a:p>
            <a:pPr algn="l"/>
            <a:r>
              <a:rPr lang="en-NZ" sz="4400" dirty="0">
                <a:solidFill>
                  <a:schemeClr val="tx1"/>
                </a:solidFill>
              </a:rPr>
              <a:t>DEREK  F  BRADSHAW</a:t>
            </a:r>
            <a:endParaRPr lang="en-NZ" dirty="0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7228C23-B33A-66EC-19E2-95BD0263D28F}"/>
              </a:ext>
            </a:extLst>
          </p:cNvPr>
          <p:cNvGrpSpPr/>
          <p:nvPr/>
        </p:nvGrpSpPr>
        <p:grpSpPr>
          <a:xfrm>
            <a:off x="7462969" y="1938771"/>
            <a:ext cx="3499892" cy="3942423"/>
            <a:chOff x="8661171" y="1101793"/>
            <a:chExt cx="3263491" cy="3676131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272D8507-22D5-8281-A967-3C654D731830}"/>
                </a:ext>
              </a:extLst>
            </p:cNvPr>
            <p:cNvSpPr/>
            <p:nvPr/>
          </p:nvSpPr>
          <p:spPr bwMode="auto">
            <a:xfrm>
              <a:off x="8661171" y="1101793"/>
              <a:ext cx="3263491" cy="3676131"/>
            </a:xfrm>
            <a:prstGeom prst="roundRect">
              <a:avLst>
                <a:gd name="adj" fmla="val 12413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4872C7F-B37E-F976-07B1-6FAECF7C7DA8}"/>
                </a:ext>
              </a:extLst>
            </p:cNvPr>
            <p:cNvGrpSpPr/>
            <p:nvPr/>
          </p:nvGrpSpPr>
          <p:grpSpPr>
            <a:xfrm>
              <a:off x="8958569" y="1336632"/>
              <a:ext cx="2668694" cy="745301"/>
              <a:chOff x="8967397" y="1254344"/>
              <a:chExt cx="3001686" cy="838297"/>
            </a:xfrm>
          </p:grpSpPr>
          <p:sp>
            <p:nvSpPr>
              <p:cNvPr id="13" name="Rounded Rectangle 12">
                <a:extLst>
                  <a:ext uri="{FF2B5EF4-FFF2-40B4-BE49-F238E27FC236}">
                    <a16:creationId xmlns:a16="http://schemas.microsoft.com/office/drawing/2014/main" id="{9BD04A85-26FC-1B90-2301-9CC234780446}"/>
                  </a:ext>
                </a:extLst>
              </p:cNvPr>
              <p:cNvSpPr/>
              <p:nvPr/>
            </p:nvSpPr>
            <p:spPr bwMode="auto">
              <a:xfrm>
                <a:off x="8967397" y="1254344"/>
                <a:ext cx="3001686" cy="838297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F32AA5B7-C0E2-C69A-F8CD-4BDD7449B52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322" t="41742" r="24816" b="40376"/>
              <a:stretch/>
            </p:blipFill>
            <p:spPr>
              <a:xfrm>
                <a:off x="9025600" y="1382474"/>
                <a:ext cx="2885279" cy="582037"/>
              </a:xfrm>
              <a:prstGeom prst="rect">
                <a:avLst/>
              </a:prstGeom>
            </p:spPr>
          </p:pic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AE89AB7-6301-C27A-4BD5-6849E65A9E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66264" y="2166696"/>
              <a:ext cx="2053305" cy="2053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89914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9DE3C-C019-4949-9C74-B6E3A75988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543902"/>
            <a:ext cx="10363200" cy="779802"/>
          </a:xfrm>
        </p:spPr>
        <p:txBody>
          <a:bodyPr/>
          <a:lstStyle/>
          <a:p>
            <a:r>
              <a:rPr lang="en-US" dirty="0"/>
              <a:t>Enjoying the session?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6382BD-F847-4529-883E-23CCC6ABE3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6031" y="1323704"/>
            <a:ext cx="11183815" cy="5434147"/>
          </a:xfrm>
        </p:spPr>
        <p:txBody>
          <a:bodyPr/>
          <a:lstStyle/>
          <a:p>
            <a:r>
              <a:rPr lang="en-US" dirty="0"/>
              <a:t>Let others know by email or a post on social media</a:t>
            </a:r>
          </a:p>
          <a:p>
            <a:br>
              <a:rPr lang="en-US" b="1" dirty="0"/>
            </a:br>
            <a:endParaRPr lang="en-US" b="1" dirty="0"/>
          </a:p>
          <a:p>
            <a:r>
              <a:rPr lang="en-US" dirty="0"/>
              <a:t>Tell them about   </a:t>
            </a:r>
          </a:p>
          <a:p>
            <a:endParaRPr lang="en-US" b="1" dirty="0">
              <a:solidFill>
                <a:srgbClr val="00B0F0"/>
              </a:solidFill>
            </a:endParaRPr>
          </a:p>
          <a:p>
            <a:r>
              <a:rPr lang="en-US" sz="4800" u="sng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know</a:t>
            </a:r>
            <a:r>
              <a:rPr lang="en-US" sz="4800" b="1" u="sng" dirty="0">
                <a:solidFill>
                  <a:srgbClr val="00B0F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it</a:t>
            </a:r>
            <a:r>
              <a:rPr lang="en-US" sz="4800" u="sng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inc.com</a:t>
            </a:r>
            <a:endParaRPr lang="en-US" sz="4800" u="sng" dirty="0"/>
          </a:p>
          <a:p>
            <a:endParaRPr lang="en-US" sz="4800" dirty="0"/>
          </a:p>
          <a:p>
            <a:r>
              <a:rPr lang="en-US" sz="4800" dirty="0"/>
              <a:t>Online (Live) Training available.</a:t>
            </a:r>
          </a:p>
        </p:txBody>
      </p:sp>
    </p:spTree>
    <p:extLst>
      <p:ext uri="{BB962C8B-B14F-4D97-AF65-F5344CB8AC3E}">
        <p14:creationId xmlns:p14="http://schemas.microsoft.com/office/powerpoint/2010/main" val="727333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563DFF9-9B7F-81FD-8EBC-3C263C454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98174"/>
            <a:ext cx="10972800" cy="6639338"/>
          </a:xfrm>
        </p:spPr>
        <p:txBody>
          <a:bodyPr/>
          <a:lstStyle/>
          <a:p>
            <a:r>
              <a:rPr lang="en-GB" dirty="0"/>
              <a:t>Thank you for coming!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sz="1600" dirty="0"/>
            </a:br>
            <a:br>
              <a:rPr lang="en-GB" dirty="0"/>
            </a:br>
            <a:br>
              <a:rPr lang="en-GB" dirty="0"/>
            </a:br>
            <a:r>
              <a:rPr lang="en-US" sz="8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know</a:t>
            </a:r>
            <a:r>
              <a:rPr lang="en-US" sz="8000" b="1" dirty="0">
                <a:solidFill>
                  <a:srgbClr val="00B0F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it</a:t>
            </a:r>
            <a:r>
              <a:rPr lang="en-US" sz="8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inc.com</a:t>
            </a:r>
            <a:br>
              <a:rPr lang="en-US" sz="4400" dirty="0"/>
            </a:b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8547E08-92E7-322E-FF07-5DF90A2A9DF0}"/>
              </a:ext>
            </a:extLst>
          </p:cNvPr>
          <p:cNvGrpSpPr/>
          <p:nvPr/>
        </p:nvGrpSpPr>
        <p:grpSpPr>
          <a:xfrm>
            <a:off x="4427431" y="1181708"/>
            <a:ext cx="3337138" cy="3759090"/>
            <a:chOff x="8661171" y="1101793"/>
            <a:chExt cx="3263491" cy="3676131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C1606BC6-7A60-ED36-EFAE-997DDB8D9C81}"/>
                </a:ext>
              </a:extLst>
            </p:cNvPr>
            <p:cNvSpPr/>
            <p:nvPr/>
          </p:nvSpPr>
          <p:spPr bwMode="auto">
            <a:xfrm>
              <a:off x="8661171" y="1101793"/>
              <a:ext cx="3263491" cy="3676131"/>
            </a:xfrm>
            <a:prstGeom prst="roundRect">
              <a:avLst>
                <a:gd name="adj" fmla="val 12413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49D1D98-D592-7252-4787-5D6D886AD449}"/>
                </a:ext>
              </a:extLst>
            </p:cNvPr>
            <p:cNvGrpSpPr/>
            <p:nvPr/>
          </p:nvGrpSpPr>
          <p:grpSpPr>
            <a:xfrm>
              <a:off x="8958569" y="1336632"/>
              <a:ext cx="2668694" cy="745301"/>
              <a:chOff x="8967397" y="1254344"/>
              <a:chExt cx="3001686" cy="838297"/>
            </a:xfrm>
          </p:grpSpPr>
          <p:sp>
            <p:nvSpPr>
              <p:cNvPr id="7" name="Rounded Rectangle 6">
                <a:extLst>
                  <a:ext uri="{FF2B5EF4-FFF2-40B4-BE49-F238E27FC236}">
                    <a16:creationId xmlns:a16="http://schemas.microsoft.com/office/drawing/2014/main" id="{3EDD6306-AD2A-5D45-D44D-769390026E55}"/>
                  </a:ext>
                </a:extLst>
              </p:cNvPr>
              <p:cNvSpPr/>
              <p:nvPr/>
            </p:nvSpPr>
            <p:spPr bwMode="auto">
              <a:xfrm>
                <a:off x="8967397" y="1254344"/>
                <a:ext cx="3001686" cy="838297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457260B7-D109-CAFA-2EEE-B67BFD0CBE1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322" t="41742" r="24816" b="40376"/>
              <a:stretch/>
            </p:blipFill>
            <p:spPr>
              <a:xfrm>
                <a:off x="9025600" y="1382474"/>
                <a:ext cx="2885279" cy="582037"/>
              </a:xfrm>
              <a:prstGeom prst="rect">
                <a:avLst/>
              </a:prstGeom>
            </p:spPr>
          </p:pic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203FF48-224B-811F-1894-3752B59A7C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66264" y="2166696"/>
              <a:ext cx="2053305" cy="2053305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257C010-9567-B482-DB29-3C9D4634CE09}"/>
              </a:ext>
            </a:extLst>
          </p:cNvPr>
          <p:cNvSpPr/>
          <p:nvPr/>
        </p:nvSpPr>
        <p:spPr bwMode="auto">
          <a:xfrm>
            <a:off x="2961861" y="6172197"/>
            <a:ext cx="6251713" cy="397565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354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E1750109-3B91-4506-B997-0CD8E35A14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E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72D8D1B-59F6-4FF3-8547-9BBB6129F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331" y="480060"/>
            <a:ext cx="3442553" cy="278807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An image of all lowercase letters that spells out know it inc as one word. knowitinc is one of Derek's companies - it does IT training.">
            <a:extLst>
              <a:ext uri="{FF2B5EF4-FFF2-40B4-BE49-F238E27FC236}">
                <a16:creationId xmlns:a16="http://schemas.microsoft.com/office/drawing/2014/main" id="{AD43AE32-768D-824C-A364-FADFBFE106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2549" y="1586327"/>
            <a:ext cx="3122143" cy="589932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8FC8C21F-9484-4A71-ABFA-6C10682FA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331" y="3603670"/>
            <a:ext cx="3442553" cy="278807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phic 8" descr="An image that contains the text Black Cars as one word. with dot c o at the end to form a website address of black cars dot co. Underneath it says, Luxury Chauffeured Transport and Private Tour. Wellington, Auckland, Christchurch, Napier.&#10;Black Cars is another of Derek's companies.">
            <a:extLst>
              <a:ext uri="{FF2B5EF4-FFF2-40B4-BE49-F238E27FC236}">
                <a16:creationId xmlns:a16="http://schemas.microsoft.com/office/drawing/2014/main" id="{F8C513F2-1D71-9D49-9FB2-6CB38499E4E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8351" t="32093" r="8684" b="37738"/>
          <a:stretch/>
        </p:blipFill>
        <p:spPr>
          <a:xfrm>
            <a:off x="622549" y="4512450"/>
            <a:ext cx="3104943" cy="798273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2C444748-5A8D-4B53-89FE-42B455DFA2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25618" y="487090"/>
            <a:ext cx="3588171" cy="58978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rofile photo of Derek F Bradshaw, with text underneath it that says Derek F Bradshaw - On-site Tech Trainer.">
            <a:extLst>
              <a:ext uri="{FF2B5EF4-FFF2-40B4-BE49-F238E27FC236}">
                <a16:creationId xmlns:a16="http://schemas.microsoft.com/office/drawing/2014/main" id="{3F57F519-57BB-7E46-BDB1-C7B5BA0429A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34" b="64143"/>
          <a:stretch/>
        </p:blipFill>
        <p:spPr>
          <a:xfrm>
            <a:off x="4381676" y="3169350"/>
            <a:ext cx="3252903" cy="53335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4044C96-7CFD-44DB-A579-D77B0D37C6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35524" y="487090"/>
            <a:ext cx="3588174" cy="58978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61FD947-91DC-0006-308F-598BF89708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00861" y="2000250"/>
            <a:ext cx="2857500" cy="28575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262FE30-1A56-7123-3948-15CB1CADB887}"/>
              </a:ext>
            </a:extLst>
          </p:cNvPr>
          <p:cNvSpPr txBox="1"/>
          <p:nvPr/>
        </p:nvSpPr>
        <p:spPr>
          <a:xfrm>
            <a:off x="388522" y="5377843"/>
            <a:ext cx="35881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Wellington | Auckland | Napier | Christchurch | Queenstown</a:t>
            </a:r>
          </a:p>
        </p:txBody>
      </p:sp>
    </p:spTree>
    <p:extLst>
      <p:ext uri="{BB962C8B-B14F-4D97-AF65-F5344CB8AC3E}">
        <p14:creationId xmlns:p14="http://schemas.microsoft.com/office/powerpoint/2010/main" val="1952556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7E8541B-2EF9-44DE-AC33-DF242F921BAA}"/>
              </a:ext>
            </a:extLst>
          </p:cNvPr>
          <p:cNvSpPr/>
          <p:nvPr/>
        </p:nvSpPr>
        <p:spPr bwMode="auto">
          <a:xfrm>
            <a:off x="5543550" y="3714750"/>
            <a:ext cx="3076575" cy="11074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3716" y="4775490"/>
            <a:ext cx="6910958" cy="1505714"/>
          </a:xfrm>
        </p:spPr>
        <p:txBody>
          <a:bodyPr/>
          <a:lstStyle/>
          <a:p>
            <a:pPr algn="l"/>
            <a:r>
              <a:rPr lang="en-NZ" dirty="0">
                <a:solidFill>
                  <a:schemeClr val="tx1"/>
                </a:solidFill>
              </a:rPr>
              <a:t>with</a:t>
            </a:r>
          </a:p>
          <a:p>
            <a:pPr algn="l"/>
            <a:r>
              <a:rPr lang="en-NZ" sz="4400" dirty="0">
                <a:solidFill>
                  <a:schemeClr val="tx1"/>
                </a:solidFill>
              </a:rPr>
              <a:t>DEREK  F  BRADSHAW</a:t>
            </a:r>
            <a:endParaRPr lang="en-NZ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5AE3B7-0BA9-F59E-6DA9-B443F9F0AE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2" t="41742" r="24816" b="40376"/>
          <a:stretch/>
        </p:blipFill>
        <p:spPr>
          <a:xfrm>
            <a:off x="962094" y="6055813"/>
            <a:ext cx="2234618" cy="450782"/>
          </a:xfrm>
          <a:prstGeom prst="rect">
            <a:avLst/>
          </a:prstGeom>
        </p:spPr>
      </p:pic>
      <p:sp>
        <p:nvSpPr>
          <p:cNvPr id="17" name="Round Same-side Corner of Rectangle 16">
            <a:extLst>
              <a:ext uri="{FF2B5EF4-FFF2-40B4-BE49-F238E27FC236}">
                <a16:creationId xmlns:a16="http://schemas.microsoft.com/office/drawing/2014/main" id="{D2CC8369-E8E9-96C7-B468-D99741FA945B}"/>
              </a:ext>
            </a:extLst>
          </p:cNvPr>
          <p:cNvSpPr/>
          <p:nvPr/>
        </p:nvSpPr>
        <p:spPr bwMode="auto">
          <a:xfrm flipV="1">
            <a:off x="0" y="-4789"/>
            <a:ext cx="8472079" cy="1174530"/>
          </a:xfrm>
          <a:prstGeom prst="round2SameRect">
            <a:avLst/>
          </a:prstGeom>
          <a:solidFill>
            <a:srgbClr val="0078D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F35E4CE-003F-91F5-7703-342893AA1E7B}"/>
              </a:ext>
            </a:extLst>
          </p:cNvPr>
          <p:cNvGrpSpPr/>
          <p:nvPr/>
        </p:nvGrpSpPr>
        <p:grpSpPr>
          <a:xfrm>
            <a:off x="581001" y="2398664"/>
            <a:ext cx="7516388" cy="1222357"/>
            <a:chOff x="677405" y="1297179"/>
            <a:chExt cx="7516388" cy="1222357"/>
          </a:xfrm>
        </p:grpSpPr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627E7939-B62E-C870-8AB4-4195E1C1C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77405" y="1297179"/>
              <a:ext cx="1222357" cy="1222357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57F9256-F565-288B-B4B9-9352DAE5E19C}"/>
                </a:ext>
              </a:extLst>
            </p:cNvPr>
            <p:cNvSpPr txBox="1"/>
            <p:nvPr/>
          </p:nvSpPr>
          <p:spPr>
            <a:xfrm>
              <a:off x="1899762" y="1374104"/>
              <a:ext cx="629403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0" dirty="0"/>
                <a:t>Microsoft Windows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BCD7BF1-BBBB-5A53-3BE3-3CAA0A9BBA49}"/>
              </a:ext>
            </a:extLst>
          </p:cNvPr>
          <p:cNvSpPr txBox="1"/>
          <p:nvPr/>
        </p:nvSpPr>
        <p:spPr>
          <a:xfrm>
            <a:off x="677405" y="-79243"/>
            <a:ext cx="71172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SKILLS BOOSTER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82A5C95-7F23-75E7-54D1-29A623EB4672}"/>
              </a:ext>
            </a:extLst>
          </p:cNvPr>
          <p:cNvGrpSpPr/>
          <p:nvPr/>
        </p:nvGrpSpPr>
        <p:grpSpPr>
          <a:xfrm>
            <a:off x="8936389" y="195096"/>
            <a:ext cx="2870903" cy="3233904"/>
            <a:chOff x="8661171" y="1101793"/>
            <a:chExt cx="3263491" cy="3676131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3FC39866-D40E-F8D3-A9BF-6B83528EE79B}"/>
                </a:ext>
              </a:extLst>
            </p:cNvPr>
            <p:cNvSpPr/>
            <p:nvPr/>
          </p:nvSpPr>
          <p:spPr bwMode="auto">
            <a:xfrm>
              <a:off x="8661171" y="1101793"/>
              <a:ext cx="3263491" cy="3676131"/>
            </a:xfrm>
            <a:prstGeom prst="roundRect">
              <a:avLst>
                <a:gd name="adj" fmla="val 12413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959326E-2355-81EA-6FDB-135CCDDE6007}"/>
                </a:ext>
              </a:extLst>
            </p:cNvPr>
            <p:cNvGrpSpPr/>
            <p:nvPr/>
          </p:nvGrpSpPr>
          <p:grpSpPr>
            <a:xfrm>
              <a:off x="8958569" y="1336632"/>
              <a:ext cx="2668694" cy="745301"/>
              <a:chOff x="8967397" y="1254344"/>
              <a:chExt cx="3001686" cy="838297"/>
            </a:xfrm>
          </p:grpSpPr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7FC9727D-DBC9-7935-5062-DD92DCBED583}"/>
                  </a:ext>
                </a:extLst>
              </p:cNvPr>
              <p:cNvSpPr/>
              <p:nvPr/>
            </p:nvSpPr>
            <p:spPr bwMode="auto">
              <a:xfrm>
                <a:off x="8967397" y="1254344"/>
                <a:ext cx="3001686" cy="838297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9C3EFA83-8583-5C0C-99D2-11982E56852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322" t="41742" r="24816" b="40376"/>
              <a:stretch/>
            </p:blipFill>
            <p:spPr>
              <a:xfrm>
                <a:off x="9025600" y="1382474"/>
                <a:ext cx="2885279" cy="582037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223DFF4-2C99-CEB7-D68C-DBB7E9828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66264" y="2166696"/>
              <a:ext cx="2053305" cy="2053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33686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3B120365-DD1E-1794-1053-C77B84570F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4686" y="1244195"/>
            <a:ext cx="1275341" cy="127534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7E8541B-2EF9-44DE-AC33-DF242F921BAA}"/>
              </a:ext>
            </a:extLst>
          </p:cNvPr>
          <p:cNvSpPr/>
          <p:nvPr/>
        </p:nvSpPr>
        <p:spPr bwMode="auto">
          <a:xfrm>
            <a:off x="5543550" y="3714750"/>
            <a:ext cx="3076575" cy="11074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3716" y="4775490"/>
            <a:ext cx="6910958" cy="1505714"/>
          </a:xfrm>
        </p:spPr>
        <p:txBody>
          <a:bodyPr/>
          <a:lstStyle/>
          <a:p>
            <a:pPr algn="l"/>
            <a:r>
              <a:rPr lang="en-NZ" dirty="0">
                <a:solidFill>
                  <a:schemeClr val="tx1"/>
                </a:solidFill>
              </a:rPr>
              <a:t>with</a:t>
            </a:r>
          </a:p>
          <a:p>
            <a:pPr algn="l"/>
            <a:r>
              <a:rPr lang="en-NZ" sz="4400" dirty="0">
                <a:solidFill>
                  <a:schemeClr val="tx1"/>
                </a:solidFill>
              </a:rPr>
              <a:t>DEREK  F  BRADSHAW</a:t>
            </a:r>
            <a:endParaRPr lang="en-NZ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5AE3B7-0BA9-F59E-6DA9-B443F9F0AE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2" t="41742" r="24816" b="40376"/>
          <a:stretch/>
        </p:blipFill>
        <p:spPr>
          <a:xfrm>
            <a:off x="962094" y="6055813"/>
            <a:ext cx="2234618" cy="450782"/>
          </a:xfrm>
          <a:prstGeom prst="rect">
            <a:avLst/>
          </a:prstGeom>
        </p:spPr>
      </p:pic>
      <p:sp>
        <p:nvSpPr>
          <p:cNvPr id="17" name="Round Same-side Corner of Rectangle 16">
            <a:extLst>
              <a:ext uri="{FF2B5EF4-FFF2-40B4-BE49-F238E27FC236}">
                <a16:creationId xmlns:a16="http://schemas.microsoft.com/office/drawing/2014/main" id="{D2CC8369-E8E9-96C7-B468-D99741FA945B}"/>
              </a:ext>
            </a:extLst>
          </p:cNvPr>
          <p:cNvSpPr/>
          <p:nvPr/>
        </p:nvSpPr>
        <p:spPr bwMode="auto">
          <a:xfrm flipV="1">
            <a:off x="0" y="-4789"/>
            <a:ext cx="8472079" cy="1174530"/>
          </a:xfrm>
          <a:prstGeom prst="round2SameRect">
            <a:avLst/>
          </a:prstGeom>
          <a:solidFill>
            <a:srgbClr val="0078D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rgbClr val="0078D4"/>
              </a:solidFill>
              <a:effectLst/>
              <a:latin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7F9256-F565-288B-B4B9-9352DAE5E19C}"/>
              </a:ext>
            </a:extLst>
          </p:cNvPr>
          <p:cNvSpPr txBox="1"/>
          <p:nvPr/>
        </p:nvSpPr>
        <p:spPr>
          <a:xfrm>
            <a:off x="1899762" y="1374104"/>
            <a:ext cx="50971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/>
              <a:t>Microsoft Word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CD7BF1-BBBB-5A53-3BE3-3CAA0A9BBA49}"/>
              </a:ext>
            </a:extLst>
          </p:cNvPr>
          <p:cNvSpPr txBox="1"/>
          <p:nvPr/>
        </p:nvSpPr>
        <p:spPr>
          <a:xfrm>
            <a:off x="677405" y="-79243"/>
            <a:ext cx="71172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SKILLS BOOSTER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F5B6414-A550-6004-886F-E1BDA93AEA36}"/>
              </a:ext>
            </a:extLst>
          </p:cNvPr>
          <p:cNvGrpSpPr/>
          <p:nvPr/>
        </p:nvGrpSpPr>
        <p:grpSpPr>
          <a:xfrm>
            <a:off x="8936389" y="195096"/>
            <a:ext cx="2870903" cy="3233904"/>
            <a:chOff x="8661171" y="1101793"/>
            <a:chExt cx="3263491" cy="3676131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9FCD83DA-DDF8-FD14-C074-62F81E34D64F}"/>
                </a:ext>
              </a:extLst>
            </p:cNvPr>
            <p:cNvSpPr/>
            <p:nvPr/>
          </p:nvSpPr>
          <p:spPr bwMode="auto">
            <a:xfrm>
              <a:off x="8661171" y="1101793"/>
              <a:ext cx="3263491" cy="3676131"/>
            </a:xfrm>
            <a:prstGeom prst="roundRect">
              <a:avLst>
                <a:gd name="adj" fmla="val 12413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3D45EAB-FAF1-0F9D-4D8D-91B4A0AA5A2C}"/>
                </a:ext>
              </a:extLst>
            </p:cNvPr>
            <p:cNvGrpSpPr/>
            <p:nvPr/>
          </p:nvGrpSpPr>
          <p:grpSpPr>
            <a:xfrm>
              <a:off x="8958569" y="1336632"/>
              <a:ext cx="2668694" cy="745301"/>
              <a:chOff x="8967397" y="1254344"/>
              <a:chExt cx="3001686" cy="838297"/>
            </a:xfrm>
          </p:grpSpPr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47BDF3EF-89F4-249E-2D3F-25C9456B30D1}"/>
                  </a:ext>
                </a:extLst>
              </p:cNvPr>
              <p:cNvSpPr/>
              <p:nvPr/>
            </p:nvSpPr>
            <p:spPr bwMode="auto">
              <a:xfrm>
                <a:off x="8967397" y="1254344"/>
                <a:ext cx="3001686" cy="838297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A88E02F0-E0F7-F79C-6921-65337BECFD2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322" t="41742" r="24816" b="40376"/>
              <a:stretch/>
            </p:blipFill>
            <p:spPr>
              <a:xfrm>
                <a:off x="9025600" y="1382474"/>
                <a:ext cx="2885279" cy="582037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D70F5B0-F6C4-45F4-9465-88E5C7E9D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66264" y="2166696"/>
              <a:ext cx="2053305" cy="2053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50755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C99422DB-576A-F02D-EFB4-80A06218F6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248" y="1244195"/>
            <a:ext cx="1275341" cy="127534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7E8541B-2EF9-44DE-AC33-DF242F921BAA}"/>
              </a:ext>
            </a:extLst>
          </p:cNvPr>
          <p:cNvSpPr/>
          <p:nvPr/>
        </p:nvSpPr>
        <p:spPr bwMode="auto">
          <a:xfrm>
            <a:off x="5543550" y="3714750"/>
            <a:ext cx="3076575" cy="11074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3716" y="4775490"/>
            <a:ext cx="6910958" cy="1505714"/>
          </a:xfrm>
        </p:spPr>
        <p:txBody>
          <a:bodyPr/>
          <a:lstStyle/>
          <a:p>
            <a:pPr algn="l"/>
            <a:r>
              <a:rPr lang="en-NZ" dirty="0">
                <a:solidFill>
                  <a:schemeClr val="tx1"/>
                </a:solidFill>
              </a:rPr>
              <a:t>with</a:t>
            </a:r>
          </a:p>
          <a:p>
            <a:pPr algn="l"/>
            <a:r>
              <a:rPr lang="en-NZ" sz="4400" dirty="0">
                <a:solidFill>
                  <a:schemeClr val="tx1"/>
                </a:solidFill>
              </a:rPr>
              <a:t>DEREK  F  BRADSHAW</a:t>
            </a:r>
            <a:endParaRPr lang="en-NZ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5AE3B7-0BA9-F59E-6DA9-B443F9F0AE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2" t="41742" r="24816" b="40376"/>
          <a:stretch/>
        </p:blipFill>
        <p:spPr>
          <a:xfrm>
            <a:off x="962094" y="6055813"/>
            <a:ext cx="2234618" cy="450782"/>
          </a:xfrm>
          <a:prstGeom prst="rect">
            <a:avLst/>
          </a:prstGeom>
        </p:spPr>
      </p:pic>
      <p:sp>
        <p:nvSpPr>
          <p:cNvPr id="17" name="Round Same-side Corner of Rectangle 16">
            <a:extLst>
              <a:ext uri="{FF2B5EF4-FFF2-40B4-BE49-F238E27FC236}">
                <a16:creationId xmlns:a16="http://schemas.microsoft.com/office/drawing/2014/main" id="{D2CC8369-E8E9-96C7-B468-D99741FA945B}"/>
              </a:ext>
            </a:extLst>
          </p:cNvPr>
          <p:cNvSpPr/>
          <p:nvPr/>
        </p:nvSpPr>
        <p:spPr bwMode="auto">
          <a:xfrm flipV="1">
            <a:off x="0" y="-4789"/>
            <a:ext cx="8472079" cy="1174530"/>
          </a:xfrm>
          <a:prstGeom prst="round2SameRect">
            <a:avLst/>
          </a:prstGeom>
          <a:solidFill>
            <a:srgbClr val="26A54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7F9256-F565-288B-B4B9-9352DAE5E19C}"/>
              </a:ext>
            </a:extLst>
          </p:cNvPr>
          <p:cNvSpPr txBox="1"/>
          <p:nvPr/>
        </p:nvSpPr>
        <p:spPr>
          <a:xfrm>
            <a:off x="1899762" y="1374104"/>
            <a:ext cx="49543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/>
              <a:t>Microsoft Excel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CD7BF1-BBBB-5A53-3BE3-3CAA0A9BBA49}"/>
              </a:ext>
            </a:extLst>
          </p:cNvPr>
          <p:cNvSpPr txBox="1"/>
          <p:nvPr/>
        </p:nvSpPr>
        <p:spPr>
          <a:xfrm>
            <a:off x="677405" y="-79243"/>
            <a:ext cx="71172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SKILLS BOOSTER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76A1FD9-1AA8-8F9A-406E-04F378DFFEB5}"/>
              </a:ext>
            </a:extLst>
          </p:cNvPr>
          <p:cNvGrpSpPr/>
          <p:nvPr/>
        </p:nvGrpSpPr>
        <p:grpSpPr>
          <a:xfrm>
            <a:off x="8936389" y="195096"/>
            <a:ext cx="2870903" cy="3233904"/>
            <a:chOff x="8661171" y="1101793"/>
            <a:chExt cx="3263491" cy="3676131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7F7902E2-2A99-64F2-31D1-1A5F0C64D221}"/>
                </a:ext>
              </a:extLst>
            </p:cNvPr>
            <p:cNvSpPr/>
            <p:nvPr/>
          </p:nvSpPr>
          <p:spPr bwMode="auto">
            <a:xfrm>
              <a:off x="8661171" y="1101793"/>
              <a:ext cx="3263491" cy="3676131"/>
            </a:xfrm>
            <a:prstGeom prst="roundRect">
              <a:avLst>
                <a:gd name="adj" fmla="val 12413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C05B99D-7237-28F0-6302-365EE78C23C2}"/>
                </a:ext>
              </a:extLst>
            </p:cNvPr>
            <p:cNvGrpSpPr/>
            <p:nvPr/>
          </p:nvGrpSpPr>
          <p:grpSpPr>
            <a:xfrm>
              <a:off x="8958569" y="1336632"/>
              <a:ext cx="2668694" cy="745301"/>
              <a:chOff x="8967397" y="1254344"/>
              <a:chExt cx="3001686" cy="838297"/>
            </a:xfrm>
          </p:grpSpPr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2525548D-9594-99F6-E236-353A1E84CB16}"/>
                  </a:ext>
                </a:extLst>
              </p:cNvPr>
              <p:cNvSpPr/>
              <p:nvPr/>
            </p:nvSpPr>
            <p:spPr bwMode="auto">
              <a:xfrm>
                <a:off x="8967397" y="1254344"/>
                <a:ext cx="3001686" cy="838297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D231A2ED-3D78-1ACB-04BD-FC712A644C9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322" t="41742" r="24816" b="40376"/>
              <a:stretch/>
            </p:blipFill>
            <p:spPr>
              <a:xfrm>
                <a:off x="9025600" y="1382474"/>
                <a:ext cx="2885279" cy="582037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7B040AD-705C-9187-27FC-65424E7CD2E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66264" y="2166696"/>
              <a:ext cx="2053305" cy="2053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4908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C99422DB-576A-F02D-EFB4-80A06218F6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248" y="1244195"/>
            <a:ext cx="1275341" cy="127534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7E8541B-2EF9-44DE-AC33-DF242F921BAA}"/>
              </a:ext>
            </a:extLst>
          </p:cNvPr>
          <p:cNvSpPr/>
          <p:nvPr/>
        </p:nvSpPr>
        <p:spPr bwMode="auto">
          <a:xfrm>
            <a:off x="5543550" y="3714750"/>
            <a:ext cx="3076575" cy="11074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3716" y="4775490"/>
            <a:ext cx="6910958" cy="1505714"/>
          </a:xfrm>
        </p:spPr>
        <p:txBody>
          <a:bodyPr/>
          <a:lstStyle/>
          <a:p>
            <a:pPr algn="l"/>
            <a:r>
              <a:rPr lang="en-NZ" dirty="0">
                <a:solidFill>
                  <a:schemeClr val="tx1"/>
                </a:solidFill>
              </a:rPr>
              <a:t>with</a:t>
            </a:r>
          </a:p>
          <a:p>
            <a:pPr algn="l"/>
            <a:r>
              <a:rPr lang="en-NZ" sz="4400" dirty="0">
                <a:solidFill>
                  <a:schemeClr val="tx1"/>
                </a:solidFill>
              </a:rPr>
              <a:t>DEREK  F  BRADSHAW</a:t>
            </a:r>
            <a:endParaRPr lang="en-NZ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5AE3B7-0BA9-F59E-6DA9-B443F9F0AE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2" t="41742" r="24816" b="40376"/>
          <a:stretch/>
        </p:blipFill>
        <p:spPr>
          <a:xfrm>
            <a:off x="962094" y="6055813"/>
            <a:ext cx="2234618" cy="450782"/>
          </a:xfrm>
          <a:prstGeom prst="rect">
            <a:avLst/>
          </a:prstGeom>
        </p:spPr>
      </p:pic>
      <p:sp>
        <p:nvSpPr>
          <p:cNvPr id="17" name="Round Same-side Corner of Rectangle 16">
            <a:extLst>
              <a:ext uri="{FF2B5EF4-FFF2-40B4-BE49-F238E27FC236}">
                <a16:creationId xmlns:a16="http://schemas.microsoft.com/office/drawing/2014/main" id="{D2CC8369-E8E9-96C7-B468-D99741FA945B}"/>
              </a:ext>
            </a:extLst>
          </p:cNvPr>
          <p:cNvSpPr/>
          <p:nvPr/>
        </p:nvSpPr>
        <p:spPr bwMode="auto">
          <a:xfrm flipV="1">
            <a:off x="0" y="-4789"/>
            <a:ext cx="8472079" cy="1174530"/>
          </a:xfrm>
          <a:prstGeom prst="round2SameRect">
            <a:avLst/>
          </a:prstGeom>
          <a:solidFill>
            <a:srgbClr val="26A54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7F9256-F565-288B-B4B9-9352DAE5E19C}"/>
              </a:ext>
            </a:extLst>
          </p:cNvPr>
          <p:cNvSpPr txBox="1"/>
          <p:nvPr/>
        </p:nvSpPr>
        <p:spPr>
          <a:xfrm>
            <a:off x="1899762" y="1374104"/>
            <a:ext cx="49543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/>
              <a:t>Microsoft Excel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CD7BF1-BBBB-5A53-3BE3-3CAA0A9BBA49}"/>
              </a:ext>
            </a:extLst>
          </p:cNvPr>
          <p:cNvSpPr txBox="1"/>
          <p:nvPr/>
        </p:nvSpPr>
        <p:spPr>
          <a:xfrm>
            <a:off x="271060" y="-79243"/>
            <a:ext cx="84720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Calculation Basics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C927655-FA34-AA3B-337A-077EC8A4421C}"/>
              </a:ext>
            </a:extLst>
          </p:cNvPr>
          <p:cNvGrpSpPr/>
          <p:nvPr/>
        </p:nvGrpSpPr>
        <p:grpSpPr>
          <a:xfrm>
            <a:off x="8936389" y="195096"/>
            <a:ext cx="2870903" cy="3233904"/>
            <a:chOff x="8661171" y="1101793"/>
            <a:chExt cx="3263491" cy="3676131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7618C524-4481-21ED-DD69-A2E30141DFA1}"/>
                </a:ext>
              </a:extLst>
            </p:cNvPr>
            <p:cNvSpPr/>
            <p:nvPr/>
          </p:nvSpPr>
          <p:spPr bwMode="auto">
            <a:xfrm>
              <a:off x="8661171" y="1101793"/>
              <a:ext cx="3263491" cy="3676131"/>
            </a:xfrm>
            <a:prstGeom prst="roundRect">
              <a:avLst>
                <a:gd name="adj" fmla="val 12413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4238BAA-CA96-A315-B6D0-A69C49EE4AFE}"/>
                </a:ext>
              </a:extLst>
            </p:cNvPr>
            <p:cNvGrpSpPr/>
            <p:nvPr/>
          </p:nvGrpSpPr>
          <p:grpSpPr>
            <a:xfrm>
              <a:off x="8958569" y="1336632"/>
              <a:ext cx="2668694" cy="745301"/>
              <a:chOff x="8967397" y="1254344"/>
              <a:chExt cx="3001686" cy="838297"/>
            </a:xfrm>
          </p:grpSpPr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57D03CC7-C54E-442C-CED3-CB37B42F7450}"/>
                  </a:ext>
                </a:extLst>
              </p:cNvPr>
              <p:cNvSpPr/>
              <p:nvPr/>
            </p:nvSpPr>
            <p:spPr bwMode="auto">
              <a:xfrm>
                <a:off x="8967397" y="1254344"/>
                <a:ext cx="3001686" cy="838297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5A456F1E-FBF5-785F-1E41-D062A756B04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322" t="41742" r="24816" b="40376"/>
              <a:stretch/>
            </p:blipFill>
            <p:spPr>
              <a:xfrm>
                <a:off x="9025600" y="1382474"/>
                <a:ext cx="2885279" cy="582037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BC3C80C-990D-C34D-8E8E-32F930B78B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66264" y="2166696"/>
              <a:ext cx="2053305" cy="2053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9131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C99422DB-576A-F02D-EFB4-80A06218F6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248" y="1244195"/>
            <a:ext cx="1275341" cy="127534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7E8541B-2EF9-44DE-AC33-DF242F921BAA}"/>
              </a:ext>
            </a:extLst>
          </p:cNvPr>
          <p:cNvSpPr/>
          <p:nvPr/>
        </p:nvSpPr>
        <p:spPr bwMode="auto">
          <a:xfrm>
            <a:off x="5543550" y="3714750"/>
            <a:ext cx="3076575" cy="11074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3716" y="4775490"/>
            <a:ext cx="6910958" cy="1505714"/>
          </a:xfrm>
        </p:spPr>
        <p:txBody>
          <a:bodyPr/>
          <a:lstStyle/>
          <a:p>
            <a:pPr algn="l"/>
            <a:r>
              <a:rPr lang="en-NZ" dirty="0">
                <a:solidFill>
                  <a:schemeClr val="tx1"/>
                </a:solidFill>
              </a:rPr>
              <a:t>with</a:t>
            </a:r>
          </a:p>
          <a:p>
            <a:pPr algn="l"/>
            <a:r>
              <a:rPr lang="en-NZ" sz="4400" dirty="0">
                <a:solidFill>
                  <a:schemeClr val="tx1"/>
                </a:solidFill>
              </a:rPr>
              <a:t>DEREK  F  BRADSHAW</a:t>
            </a:r>
            <a:endParaRPr lang="en-NZ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5AE3B7-0BA9-F59E-6DA9-B443F9F0AE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2" t="41742" r="24816" b="40376"/>
          <a:stretch/>
        </p:blipFill>
        <p:spPr>
          <a:xfrm>
            <a:off x="962094" y="6055813"/>
            <a:ext cx="2234618" cy="450782"/>
          </a:xfrm>
          <a:prstGeom prst="rect">
            <a:avLst/>
          </a:prstGeom>
        </p:spPr>
      </p:pic>
      <p:sp>
        <p:nvSpPr>
          <p:cNvPr id="17" name="Round Same-side Corner of Rectangle 16">
            <a:extLst>
              <a:ext uri="{FF2B5EF4-FFF2-40B4-BE49-F238E27FC236}">
                <a16:creationId xmlns:a16="http://schemas.microsoft.com/office/drawing/2014/main" id="{D2CC8369-E8E9-96C7-B468-D99741FA945B}"/>
              </a:ext>
            </a:extLst>
          </p:cNvPr>
          <p:cNvSpPr/>
          <p:nvPr/>
        </p:nvSpPr>
        <p:spPr bwMode="auto">
          <a:xfrm flipV="1">
            <a:off x="0" y="-4789"/>
            <a:ext cx="8472079" cy="1174530"/>
          </a:xfrm>
          <a:prstGeom prst="round2SameRect">
            <a:avLst/>
          </a:prstGeom>
          <a:solidFill>
            <a:srgbClr val="26A54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7F9256-F565-288B-B4B9-9352DAE5E19C}"/>
              </a:ext>
            </a:extLst>
          </p:cNvPr>
          <p:cNvSpPr txBox="1"/>
          <p:nvPr/>
        </p:nvSpPr>
        <p:spPr>
          <a:xfrm>
            <a:off x="1899762" y="1374104"/>
            <a:ext cx="49543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/>
              <a:t>Microsoft Excel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CD7BF1-BBBB-5A53-3BE3-3CAA0A9BBA49}"/>
              </a:ext>
            </a:extLst>
          </p:cNvPr>
          <p:cNvSpPr txBox="1"/>
          <p:nvPr/>
        </p:nvSpPr>
        <p:spPr>
          <a:xfrm>
            <a:off x="271060" y="-79243"/>
            <a:ext cx="84720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Lists &amp; PivotTables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18DB1E0-67D1-8B22-D759-1DFC82B09C61}"/>
              </a:ext>
            </a:extLst>
          </p:cNvPr>
          <p:cNvGrpSpPr/>
          <p:nvPr/>
        </p:nvGrpSpPr>
        <p:grpSpPr>
          <a:xfrm>
            <a:off x="8936389" y="195096"/>
            <a:ext cx="2870903" cy="3233904"/>
            <a:chOff x="8661171" y="1101793"/>
            <a:chExt cx="3263491" cy="3676131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F0F98B02-8FC4-5738-9730-C6B544246CBE}"/>
                </a:ext>
              </a:extLst>
            </p:cNvPr>
            <p:cNvSpPr/>
            <p:nvPr/>
          </p:nvSpPr>
          <p:spPr bwMode="auto">
            <a:xfrm>
              <a:off x="8661171" y="1101793"/>
              <a:ext cx="3263491" cy="3676131"/>
            </a:xfrm>
            <a:prstGeom prst="roundRect">
              <a:avLst>
                <a:gd name="adj" fmla="val 12413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502262C-80B6-0246-A996-D06124A1A79A}"/>
                </a:ext>
              </a:extLst>
            </p:cNvPr>
            <p:cNvGrpSpPr/>
            <p:nvPr/>
          </p:nvGrpSpPr>
          <p:grpSpPr>
            <a:xfrm>
              <a:off x="8958569" y="1336632"/>
              <a:ext cx="2668694" cy="745301"/>
              <a:chOff x="8967397" y="1254344"/>
              <a:chExt cx="3001686" cy="838297"/>
            </a:xfrm>
          </p:grpSpPr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2854C7BC-CA96-05F3-9E92-D2CD33256A02}"/>
                  </a:ext>
                </a:extLst>
              </p:cNvPr>
              <p:cNvSpPr/>
              <p:nvPr/>
            </p:nvSpPr>
            <p:spPr bwMode="auto">
              <a:xfrm>
                <a:off x="8967397" y="1254344"/>
                <a:ext cx="3001686" cy="838297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2B7703FF-85AA-2740-D0BB-4C190586788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322" t="41742" r="24816" b="40376"/>
              <a:stretch/>
            </p:blipFill>
            <p:spPr>
              <a:xfrm>
                <a:off x="9025600" y="1382474"/>
                <a:ext cx="2885279" cy="582037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FAB219E-EA98-A2CD-9593-49FDAFEE49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66264" y="2166696"/>
              <a:ext cx="2053305" cy="2053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02580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C99422DB-576A-F02D-EFB4-80A06218F6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248" y="1244195"/>
            <a:ext cx="1275341" cy="127534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7E8541B-2EF9-44DE-AC33-DF242F921BAA}"/>
              </a:ext>
            </a:extLst>
          </p:cNvPr>
          <p:cNvSpPr/>
          <p:nvPr/>
        </p:nvSpPr>
        <p:spPr bwMode="auto">
          <a:xfrm>
            <a:off x="5543550" y="3714750"/>
            <a:ext cx="3076575" cy="11074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3716" y="4775490"/>
            <a:ext cx="6910958" cy="1505714"/>
          </a:xfrm>
        </p:spPr>
        <p:txBody>
          <a:bodyPr/>
          <a:lstStyle/>
          <a:p>
            <a:pPr algn="l"/>
            <a:r>
              <a:rPr lang="en-NZ" dirty="0">
                <a:solidFill>
                  <a:schemeClr val="tx1"/>
                </a:solidFill>
              </a:rPr>
              <a:t>with</a:t>
            </a:r>
          </a:p>
          <a:p>
            <a:pPr algn="l"/>
            <a:r>
              <a:rPr lang="en-NZ" sz="4400" dirty="0">
                <a:solidFill>
                  <a:schemeClr val="tx1"/>
                </a:solidFill>
              </a:rPr>
              <a:t>DEREK  F  BRADSHAW</a:t>
            </a:r>
            <a:endParaRPr lang="en-NZ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5AE3B7-0BA9-F59E-6DA9-B443F9F0AE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2" t="41742" r="24816" b="40376"/>
          <a:stretch/>
        </p:blipFill>
        <p:spPr>
          <a:xfrm>
            <a:off x="962094" y="6055813"/>
            <a:ext cx="2234618" cy="450782"/>
          </a:xfrm>
          <a:prstGeom prst="rect">
            <a:avLst/>
          </a:prstGeom>
        </p:spPr>
      </p:pic>
      <p:sp>
        <p:nvSpPr>
          <p:cNvPr id="17" name="Round Same-side Corner of Rectangle 16">
            <a:extLst>
              <a:ext uri="{FF2B5EF4-FFF2-40B4-BE49-F238E27FC236}">
                <a16:creationId xmlns:a16="http://schemas.microsoft.com/office/drawing/2014/main" id="{D2CC8369-E8E9-96C7-B468-D99741FA945B}"/>
              </a:ext>
            </a:extLst>
          </p:cNvPr>
          <p:cNvSpPr/>
          <p:nvPr/>
        </p:nvSpPr>
        <p:spPr bwMode="auto">
          <a:xfrm flipV="1">
            <a:off x="0" y="-4789"/>
            <a:ext cx="8472079" cy="1174530"/>
          </a:xfrm>
          <a:prstGeom prst="round2SameRect">
            <a:avLst/>
          </a:prstGeom>
          <a:solidFill>
            <a:srgbClr val="26A54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7F9256-F565-288B-B4B9-9352DAE5E19C}"/>
              </a:ext>
            </a:extLst>
          </p:cNvPr>
          <p:cNvSpPr txBox="1"/>
          <p:nvPr/>
        </p:nvSpPr>
        <p:spPr>
          <a:xfrm>
            <a:off x="1899762" y="1374104"/>
            <a:ext cx="49543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/>
              <a:t>Microsoft Excel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CD7BF1-BBBB-5A53-3BE3-3CAA0A9BBA49}"/>
              </a:ext>
            </a:extLst>
          </p:cNvPr>
          <p:cNvSpPr txBox="1"/>
          <p:nvPr/>
        </p:nvSpPr>
        <p:spPr>
          <a:xfrm>
            <a:off x="271060" y="-79243"/>
            <a:ext cx="84720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??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F3577E2-07E1-7444-D9DD-FA2A51EA1332}"/>
              </a:ext>
            </a:extLst>
          </p:cNvPr>
          <p:cNvGrpSpPr/>
          <p:nvPr/>
        </p:nvGrpSpPr>
        <p:grpSpPr>
          <a:xfrm>
            <a:off x="8936389" y="195096"/>
            <a:ext cx="2870903" cy="3233904"/>
            <a:chOff x="8661171" y="1101793"/>
            <a:chExt cx="3263491" cy="3676131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2329C0E8-1E1C-CF3C-6491-6F8597A3CD25}"/>
                </a:ext>
              </a:extLst>
            </p:cNvPr>
            <p:cNvSpPr/>
            <p:nvPr/>
          </p:nvSpPr>
          <p:spPr bwMode="auto">
            <a:xfrm>
              <a:off x="8661171" y="1101793"/>
              <a:ext cx="3263491" cy="3676131"/>
            </a:xfrm>
            <a:prstGeom prst="roundRect">
              <a:avLst>
                <a:gd name="adj" fmla="val 12413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B02BDC5-C5BB-92A1-168D-9D7000AFC6B7}"/>
                </a:ext>
              </a:extLst>
            </p:cNvPr>
            <p:cNvGrpSpPr/>
            <p:nvPr/>
          </p:nvGrpSpPr>
          <p:grpSpPr>
            <a:xfrm>
              <a:off x="8958569" y="1336632"/>
              <a:ext cx="2668694" cy="745301"/>
              <a:chOff x="8967397" y="1254344"/>
              <a:chExt cx="3001686" cy="838297"/>
            </a:xfrm>
          </p:grpSpPr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780E7321-D298-F971-821C-AA0D1919C25C}"/>
                  </a:ext>
                </a:extLst>
              </p:cNvPr>
              <p:cNvSpPr/>
              <p:nvPr/>
            </p:nvSpPr>
            <p:spPr bwMode="auto">
              <a:xfrm>
                <a:off x="8967397" y="1254344"/>
                <a:ext cx="3001686" cy="838297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20F0A9F5-5B56-8010-100C-27CC05D91C9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322" t="41742" r="24816" b="40376"/>
              <a:stretch/>
            </p:blipFill>
            <p:spPr>
              <a:xfrm>
                <a:off x="9025600" y="1382474"/>
                <a:ext cx="2885279" cy="582037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AF47501-43C8-2AD7-C97B-3CDB4CE91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66264" y="2166696"/>
              <a:ext cx="2053305" cy="2053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67837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7E8541B-2EF9-44DE-AC33-DF242F921BAA}"/>
              </a:ext>
            </a:extLst>
          </p:cNvPr>
          <p:cNvSpPr/>
          <p:nvPr/>
        </p:nvSpPr>
        <p:spPr bwMode="auto">
          <a:xfrm>
            <a:off x="5543550" y="3714750"/>
            <a:ext cx="3076575" cy="11074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3716" y="4775490"/>
            <a:ext cx="6910958" cy="1505714"/>
          </a:xfrm>
        </p:spPr>
        <p:txBody>
          <a:bodyPr/>
          <a:lstStyle/>
          <a:p>
            <a:pPr algn="l"/>
            <a:r>
              <a:rPr lang="en-NZ" dirty="0">
                <a:solidFill>
                  <a:schemeClr val="tx1"/>
                </a:solidFill>
              </a:rPr>
              <a:t>with</a:t>
            </a:r>
          </a:p>
          <a:p>
            <a:pPr algn="l"/>
            <a:r>
              <a:rPr lang="en-NZ" sz="4400" dirty="0">
                <a:solidFill>
                  <a:schemeClr val="tx1"/>
                </a:solidFill>
              </a:rPr>
              <a:t>DEREK  F  BRADSHAW</a:t>
            </a:r>
            <a:endParaRPr lang="en-NZ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5AE3B7-0BA9-F59E-6DA9-B443F9F0AE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2" t="41742" r="24816" b="40376"/>
          <a:stretch/>
        </p:blipFill>
        <p:spPr>
          <a:xfrm>
            <a:off x="962094" y="6055813"/>
            <a:ext cx="2234618" cy="450782"/>
          </a:xfrm>
          <a:prstGeom prst="rect">
            <a:avLst/>
          </a:prstGeom>
        </p:spPr>
      </p:pic>
      <p:sp>
        <p:nvSpPr>
          <p:cNvPr id="17" name="Round Same-side Corner of Rectangle 16">
            <a:extLst>
              <a:ext uri="{FF2B5EF4-FFF2-40B4-BE49-F238E27FC236}">
                <a16:creationId xmlns:a16="http://schemas.microsoft.com/office/drawing/2014/main" id="{D2CC8369-E8E9-96C7-B468-D99741FA945B}"/>
              </a:ext>
            </a:extLst>
          </p:cNvPr>
          <p:cNvSpPr/>
          <p:nvPr/>
        </p:nvSpPr>
        <p:spPr bwMode="auto">
          <a:xfrm flipV="1">
            <a:off x="0" y="-4789"/>
            <a:ext cx="8472079" cy="1174530"/>
          </a:xfrm>
          <a:prstGeom prst="round2Same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627E7939-B62E-C870-8AB4-4195E1C1C8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77405" y="1297179"/>
            <a:ext cx="1222357" cy="122235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57F9256-F565-288B-B4B9-9352DAE5E19C}"/>
              </a:ext>
            </a:extLst>
          </p:cNvPr>
          <p:cNvSpPr txBox="1"/>
          <p:nvPr/>
        </p:nvSpPr>
        <p:spPr>
          <a:xfrm>
            <a:off x="1899762" y="1374104"/>
            <a:ext cx="84720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/>
              <a:t>Microsoft PowerPoint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CD7BF1-BBBB-5A53-3BE3-3CAA0A9BBA49}"/>
              </a:ext>
            </a:extLst>
          </p:cNvPr>
          <p:cNvSpPr txBox="1"/>
          <p:nvPr/>
        </p:nvSpPr>
        <p:spPr>
          <a:xfrm>
            <a:off x="677405" y="-79243"/>
            <a:ext cx="71172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SKILLS BOOSTER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EB96BC7-5A83-7D55-9B4E-CBC0D0A858C5}"/>
              </a:ext>
            </a:extLst>
          </p:cNvPr>
          <p:cNvGrpSpPr/>
          <p:nvPr/>
        </p:nvGrpSpPr>
        <p:grpSpPr>
          <a:xfrm>
            <a:off x="8936389" y="195096"/>
            <a:ext cx="2870903" cy="3233904"/>
            <a:chOff x="8661171" y="1101793"/>
            <a:chExt cx="3263491" cy="3676131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523610D5-D0AC-E1DB-4129-999335C5F25A}"/>
                </a:ext>
              </a:extLst>
            </p:cNvPr>
            <p:cNvSpPr/>
            <p:nvPr/>
          </p:nvSpPr>
          <p:spPr bwMode="auto">
            <a:xfrm>
              <a:off x="8661171" y="1101793"/>
              <a:ext cx="3263491" cy="3676131"/>
            </a:xfrm>
            <a:prstGeom prst="roundRect">
              <a:avLst>
                <a:gd name="adj" fmla="val 12413"/>
              </a:avLst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41C9DEF-258F-3D89-9FD6-A24D2896D697}"/>
                </a:ext>
              </a:extLst>
            </p:cNvPr>
            <p:cNvGrpSpPr/>
            <p:nvPr/>
          </p:nvGrpSpPr>
          <p:grpSpPr>
            <a:xfrm>
              <a:off x="8958569" y="1336632"/>
              <a:ext cx="2668694" cy="745301"/>
              <a:chOff x="8967397" y="1254344"/>
              <a:chExt cx="3001686" cy="838297"/>
            </a:xfrm>
          </p:grpSpPr>
          <p:sp>
            <p:nvSpPr>
              <p:cNvPr id="11" name="Rounded Rectangle 10">
                <a:extLst>
                  <a:ext uri="{FF2B5EF4-FFF2-40B4-BE49-F238E27FC236}">
                    <a16:creationId xmlns:a16="http://schemas.microsoft.com/office/drawing/2014/main" id="{3F7DCBCB-A809-3467-AEB3-832ABED1CAE8}"/>
                  </a:ext>
                </a:extLst>
              </p:cNvPr>
              <p:cNvSpPr/>
              <p:nvPr/>
            </p:nvSpPr>
            <p:spPr bwMode="auto">
              <a:xfrm>
                <a:off x="8967397" y="1254344"/>
                <a:ext cx="3001686" cy="838297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3DECC73B-548D-81AC-76D1-BD0B2D7ED3E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322" t="41742" r="24816" b="40376"/>
              <a:stretch/>
            </p:blipFill>
            <p:spPr>
              <a:xfrm>
                <a:off x="9025600" y="1382474"/>
                <a:ext cx="2885279" cy="582037"/>
              </a:xfrm>
              <a:prstGeom prst="rect">
                <a:avLst/>
              </a:prstGeom>
            </p:spPr>
          </p:pic>
        </p:grp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0D78154-9F75-1B31-643B-36BA69D1F9F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66264" y="2166696"/>
              <a:ext cx="2053305" cy="2053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445020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18899</TotalTime>
  <Words>129</Words>
  <Application>Microsoft Macintosh PowerPoint</Application>
  <PresentationFormat>Widescreen</PresentationFormat>
  <Paragraphs>47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Enjoying the session?</vt:lpstr>
      <vt:lpstr>Thank you for coming!        knowitinc.com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 and Excel Basics</dc:title>
  <dc:creator>knowitinc</dc:creator>
  <cp:lastModifiedBy>Derek Bradshaw</cp:lastModifiedBy>
  <cp:revision>34</cp:revision>
  <dcterms:created xsi:type="dcterms:W3CDTF">2016-08-15T11:09:22Z</dcterms:created>
  <dcterms:modified xsi:type="dcterms:W3CDTF">2025-02-18T05:45:20Z</dcterms:modified>
</cp:coreProperties>
</file>