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6"/>
  </p:notesMasterIdLst>
  <p:sldIdLst>
    <p:sldId id="260" r:id="rId3"/>
    <p:sldId id="293" r:id="rId4"/>
    <p:sldId id="337" r:id="rId5"/>
    <p:sldId id="336" r:id="rId6"/>
    <p:sldId id="328" r:id="rId7"/>
    <p:sldId id="327" r:id="rId8"/>
    <p:sldId id="329" r:id="rId9"/>
    <p:sldId id="333" r:id="rId10"/>
    <p:sldId id="330" r:id="rId11"/>
    <p:sldId id="334" r:id="rId12"/>
    <p:sldId id="332" r:id="rId13"/>
    <p:sldId id="319" r:id="rId14"/>
    <p:sldId id="33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B019A8DF-84AF-F840-838F-C9C123AD84C3}">
          <p14:sldIdLst>
            <p14:sldId id="260"/>
            <p14:sldId id="293"/>
            <p14:sldId id="337"/>
            <p14:sldId id="336"/>
          </p14:sldIdLst>
        </p14:section>
        <p14:section name="Derek" id="{2CF24BE0-6BD9-DD47-906E-95F787532827}">
          <p14:sldIdLst/>
        </p14:section>
        <p14:section name="Word" id="{8253F52E-E227-44ED-9E05-7578152F40E2}">
          <p14:sldIdLst>
            <p14:sldId id="328"/>
          </p14:sldIdLst>
        </p14:section>
        <p14:section name="Windows" id="{C228D2C7-9A2F-294E-9167-6367167BFFB1}">
          <p14:sldIdLst>
            <p14:sldId id="327"/>
          </p14:sldIdLst>
        </p14:section>
        <p14:section name="Excel" id="{517646A6-8CB2-0545-B9C1-23CF08A974F2}">
          <p14:sldIdLst>
            <p14:sldId id="329"/>
            <p14:sldId id="333"/>
            <p14:sldId id="330"/>
            <p14:sldId id="334"/>
          </p14:sldIdLst>
        </p14:section>
        <p14:section name="PowerPoint" id="{558ACA4C-1BAB-4D49-B43C-5D7EAD7FD568}">
          <p14:sldIdLst>
            <p14:sldId id="332"/>
          </p14:sldIdLst>
        </p14:section>
        <p14:section name="Extras" id="{0502FEA4-A13A-AA4C-8812-761B122CF1D6}">
          <p14:sldIdLst>
            <p14:sldId id="319"/>
            <p14:sldId id="3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5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4FAF"/>
    <a:srgbClr val="5DDFE6"/>
    <a:srgbClr val="C43E1C"/>
    <a:srgbClr val="0078D4"/>
    <a:srgbClr val="26A5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FA19E2-E5A5-6F49-9CFB-65D3EFB4CBA4}" v="42" dt="2025-06-24T22:13:03.6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63" autoAdjust="0"/>
    <p:restoredTop sz="94660"/>
  </p:normalViewPr>
  <p:slideViewPr>
    <p:cSldViewPr snapToGrid="0">
      <p:cViewPr varScale="1">
        <p:scale>
          <a:sx n="137" d="100"/>
          <a:sy n="137" d="100"/>
        </p:scale>
        <p:origin x="208" y="320"/>
      </p:cViewPr>
      <p:guideLst>
        <p:guide orient="horz" pos="175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F Bradshaw" userId="6a354f81-3f15-4df8-af5d-63ece92dfd54" providerId="ADAL" clId="{0DFA19E2-E5A5-6F49-9CFB-65D3EFB4CBA4}"/>
    <pc:docChg chg="undo custSel addSld delSld modSld sldOrd addMainMaster modMainMaster modSection">
      <pc:chgData name="Derek F Bradshaw" userId="6a354f81-3f15-4df8-af5d-63ece92dfd54" providerId="ADAL" clId="{0DFA19E2-E5A5-6F49-9CFB-65D3EFB4CBA4}" dt="2025-06-30T05:46:28.010" v="463" actId="20577"/>
      <pc:docMkLst>
        <pc:docMk/>
      </pc:docMkLst>
      <pc:sldChg chg="addSp delSp modSp add mod ord setBg modClrScheme chgLayout">
        <pc:chgData name="Derek F Bradshaw" userId="6a354f81-3f15-4df8-af5d-63ece92dfd54" providerId="ADAL" clId="{0DFA19E2-E5A5-6F49-9CFB-65D3EFB4CBA4}" dt="2025-06-25T01:29:34.158" v="421" actId="20577"/>
        <pc:sldMkLst>
          <pc:docMk/>
          <pc:sldMk cId="0" sldId="260"/>
        </pc:sldMkLst>
        <pc:spChg chg="add mod">
          <ac:chgData name="Derek F Bradshaw" userId="6a354f81-3f15-4df8-af5d-63ece92dfd54" providerId="ADAL" clId="{0DFA19E2-E5A5-6F49-9CFB-65D3EFB4CBA4}" dt="2025-06-25T01:29:34.158" v="421" actId="20577"/>
          <ac:spMkLst>
            <pc:docMk/>
            <pc:sldMk cId="0" sldId="260"/>
            <ac:spMk id="38" creationId="{CDC22A6C-E9DC-07BF-9FFC-BB7C7E1061F8}"/>
          </ac:spMkLst>
        </pc:spChg>
        <pc:spChg chg="mod topLvl">
          <ac:chgData name="Derek F Bradshaw" userId="6a354f81-3f15-4df8-af5d-63ece92dfd54" providerId="ADAL" clId="{0DFA19E2-E5A5-6F49-9CFB-65D3EFB4CBA4}" dt="2025-06-24T10:49:14.744" v="196" actId="165"/>
          <ac:spMkLst>
            <pc:docMk/>
            <pc:sldMk cId="0" sldId="260"/>
            <ac:spMk id="52" creationId="{A551B03A-4692-AB01-2579-8E53CA3DC51B}"/>
          </ac:spMkLst>
        </pc:spChg>
        <pc:spChg chg="add mod">
          <ac:chgData name="Derek F Bradshaw" userId="6a354f81-3f15-4df8-af5d-63ece92dfd54" providerId="ADAL" clId="{0DFA19E2-E5A5-6F49-9CFB-65D3EFB4CBA4}" dt="2025-06-24T22:10:40.610" v="267" actId="1076"/>
          <ac:spMkLst>
            <pc:docMk/>
            <pc:sldMk cId="0" sldId="260"/>
            <ac:spMk id="54" creationId="{0C1A4CF6-32C5-3824-AF36-3A2720A9B3B6}"/>
          </ac:spMkLst>
        </pc:spChg>
        <pc:picChg chg="mod topLvl">
          <ac:chgData name="Derek F Bradshaw" userId="6a354f81-3f15-4df8-af5d-63ece92dfd54" providerId="ADAL" clId="{0DFA19E2-E5A5-6F49-9CFB-65D3EFB4CBA4}" dt="2025-06-24T22:10:49.215" v="268" actId="1076"/>
          <ac:picMkLst>
            <pc:docMk/>
            <pc:sldMk cId="0" sldId="260"/>
            <ac:picMk id="51" creationId="{44E091A8-B852-E185-1986-4530985C2904}"/>
          </ac:picMkLst>
        </pc:picChg>
      </pc:sldChg>
      <pc:sldChg chg="ord setBg">
        <pc:chgData name="Derek F Bradshaw" userId="6a354f81-3f15-4df8-af5d-63ece92dfd54" providerId="ADAL" clId="{0DFA19E2-E5A5-6F49-9CFB-65D3EFB4CBA4}" dt="2025-06-24T10:48:07.873" v="185" actId="20578"/>
        <pc:sldMkLst>
          <pc:docMk/>
          <pc:sldMk cId="1952556572" sldId="293"/>
        </pc:sldMkLst>
      </pc:sldChg>
      <pc:sldChg chg="del setBg">
        <pc:chgData name="Derek F Bradshaw" userId="6a354f81-3f15-4df8-af5d-63ece92dfd54" providerId="ADAL" clId="{0DFA19E2-E5A5-6F49-9CFB-65D3EFB4CBA4}" dt="2025-06-30T05:45:02.898" v="422" actId="2696"/>
        <pc:sldMkLst>
          <pc:docMk/>
          <pc:sldMk cId="2689914043" sldId="316"/>
        </pc:sldMkLst>
      </pc:sldChg>
      <pc:sldChg chg="modSp mod">
        <pc:chgData name="Derek F Bradshaw" userId="6a354f81-3f15-4df8-af5d-63ece92dfd54" providerId="ADAL" clId="{0DFA19E2-E5A5-6F49-9CFB-65D3EFB4CBA4}" dt="2025-06-30T05:45:34.196" v="426" actId="115"/>
        <pc:sldMkLst>
          <pc:docMk/>
          <pc:sldMk cId="727333338" sldId="319"/>
        </pc:sldMkLst>
        <pc:spChg chg="mod">
          <ac:chgData name="Derek F Bradshaw" userId="6a354f81-3f15-4df8-af5d-63ece92dfd54" providerId="ADAL" clId="{0DFA19E2-E5A5-6F49-9CFB-65D3EFB4CBA4}" dt="2025-06-30T05:45:34.196" v="426" actId="115"/>
          <ac:spMkLst>
            <pc:docMk/>
            <pc:sldMk cId="727333338" sldId="319"/>
            <ac:spMk id="3" creationId="{C86382BD-F847-4529-883E-23CCC6ABE3EF}"/>
          </ac:spMkLst>
        </pc:spChg>
      </pc:sldChg>
      <pc:sldChg chg="setBg">
        <pc:chgData name="Derek F Bradshaw" userId="6a354f81-3f15-4df8-af5d-63ece92dfd54" providerId="ADAL" clId="{0DFA19E2-E5A5-6F49-9CFB-65D3EFB4CBA4}" dt="2025-06-24T10:32:37.024" v="41"/>
        <pc:sldMkLst>
          <pc:docMk/>
          <pc:sldMk cId="1733686713" sldId="327"/>
        </pc:sldMkLst>
      </pc:sldChg>
      <pc:sldChg chg="setBg">
        <pc:chgData name="Derek F Bradshaw" userId="6a354f81-3f15-4df8-af5d-63ece92dfd54" providerId="ADAL" clId="{0DFA19E2-E5A5-6F49-9CFB-65D3EFB4CBA4}" dt="2025-06-24T10:32:37.024" v="41"/>
        <pc:sldMkLst>
          <pc:docMk/>
          <pc:sldMk cId="950755481" sldId="328"/>
        </pc:sldMkLst>
      </pc:sldChg>
      <pc:sldChg chg="setBg">
        <pc:chgData name="Derek F Bradshaw" userId="6a354f81-3f15-4df8-af5d-63ece92dfd54" providerId="ADAL" clId="{0DFA19E2-E5A5-6F49-9CFB-65D3EFB4CBA4}" dt="2025-06-24T10:32:37.024" v="41"/>
        <pc:sldMkLst>
          <pc:docMk/>
          <pc:sldMk cId="1434908670" sldId="329"/>
        </pc:sldMkLst>
      </pc:sldChg>
      <pc:sldChg chg="setBg">
        <pc:chgData name="Derek F Bradshaw" userId="6a354f81-3f15-4df8-af5d-63ece92dfd54" providerId="ADAL" clId="{0DFA19E2-E5A5-6F49-9CFB-65D3EFB4CBA4}" dt="2025-06-24T10:32:37.024" v="41"/>
        <pc:sldMkLst>
          <pc:docMk/>
          <pc:sldMk cId="2002580167" sldId="330"/>
        </pc:sldMkLst>
      </pc:sldChg>
      <pc:sldChg chg="setBg">
        <pc:chgData name="Derek F Bradshaw" userId="6a354f81-3f15-4df8-af5d-63ece92dfd54" providerId="ADAL" clId="{0DFA19E2-E5A5-6F49-9CFB-65D3EFB4CBA4}" dt="2025-06-24T10:32:37.024" v="41"/>
        <pc:sldMkLst>
          <pc:docMk/>
          <pc:sldMk cId="414450203" sldId="332"/>
        </pc:sldMkLst>
      </pc:sldChg>
      <pc:sldChg chg="setBg">
        <pc:chgData name="Derek F Bradshaw" userId="6a354f81-3f15-4df8-af5d-63ece92dfd54" providerId="ADAL" clId="{0DFA19E2-E5A5-6F49-9CFB-65D3EFB4CBA4}" dt="2025-06-24T10:32:37.024" v="41"/>
        <pc:sldMkLst>
          <pc:docMk/>
          <pc:sldMk cId="3139131425" sldId="333"/>
        </pc:sldMkLst>
      </pc:sldChg>
      <pc:sldChg chg="modSp mod setBg">
        <pc:chgData name="Derek F Bradshaw" userId="6a354f81-3f15-4df8-af5d-63ece92dfd54" providerId="ADAL" clId="{0DFA19E2-E5A5-6F49-9CFB-65D3EFB4CBA4}" dt="2025-06-30T05:46:03.046" v="446" actId="404"/>
        <pc:sldMkLst>
          <pc:docMk/>
          <pc:sldMk cId="3467837105" sldId="334"/>
        </pc:sldMkLst>
        <pc:spChg chg="mod">
          <ac:chgData name="Derek F Bradshaw" userId="6a354f81-3f15-4df8-af5d-63ece92dfd54" providerId="ADAL" clId="{0DFA19E2-E5A5-6F49-9CFB-65D3EFB4CBA4}" dt="2025-06-30T05:46:03.046" v="446" actId="404"/>
          <ac:spMkLst>
            <pc:docMk/>
            <pc:sldMk cId="3467837105" sldId="334"/>
            <ac:spMk id="16" creationId="{1BCD7BF1-BBBB-5A53-3BE3-3CAA0A9BBA49}"/>
          </ac:spMkLst>
        </pc:spChg>
      </pc:sldChg>
      <pc:sldChg chg="addSp delSp modSp mod setBg">
        <pc:chgData name="Derek F Bradshaw" userId="6a354f81-3f15-4df8-af5d-63ece92dfd54" providerId="ADAL" clId="{0DFA19E2-E5A5-6F49-9CFB-65D3EFB4CBA4}" dt="2025-06-24T10:47:49.410" v="184" actId="14100"/>
        <pc:sldMkLst>
          <pc:docMk/>
          <pc:sldMk cId="44564533" sldId="336"/>
        </pc:sldMkLst>
        <pc:spChg chg="mod">
          <ac:chgData name="Derek F Bradshaw" userId="6a354f81-3f15-4df8-af5d-63ece92dfd54" providerId="ADAL" clId="{0DFA19E2-E5A5-6F49-9CFB-65D3EFB4CBA4}" dt="2025-06-24T10:47:23.511" v="181" actId="1076"/>
          <ac:spMkLst>
            <pc:docMk/>
            <pc:sldMk cId="44564533" sldId="336"/>
            <ac:spMk id="16" creationId="{1BCD7BF1-BBBB-5A53-3BE3-3CAA0A9BBA49}"/>
          </ac:spMkLst>
        </pc:spChg>
        <pc:spChg chg="mod">
          <ac:chgData name="Derek F Bradshaw" userId="6a354f81-3f15-4df8-af5d-63ece92dfd54" providerId="ADAL" clId="{0DFA19E2-E5A5-6F49-9CFB-65D3EFB4CBA4}" dt="2025-06-24T10:47:14.172" v="180" actId="1076"/>
          <ac:spMkLst>
            <pc:docMk/>
            <pc:sldMk cId="44564533" sldId="336"/>
            <ac:spMk id="17" creationId="{D2CC8369-E8E9-96C7-B468-D99741FA945B}"/>
          </ac:spMkLst>
        </pc:spChg>
        <pc:spChg chg="mod">
          <ac:chgData name="Derek F Bradshaw" userId="6a354f81-3f15-4df8-af5d-63ece92dfd54" providerId="ADAL" clId="{0DFA19E2-E5A5-6F49-9CFB-65D3EFB4CBA4}" dt="2025-06-24T10:47:49.410" v="184" actId="14100"/>
          <ac:spMkLst>
            <pc:docMk/>
            <pc:sldMk cId="44564533" sldId="336"/>
            <ac:spMk id="22" creationId="{81AEB821-CA03-E5E6-4C24-7BE90E4740FB}"/>
          </ac:spMkLst>
        </pc:spChg>
      </pc:sldChg>
      <pc:sldChg chg="addSp delSp modSp new mod">
        <pc:chgData name="Derek F Bradshaw" userId="6a354f81-3f15-4df8-af5d-63ece92dfd54" providerId="ADAL" clId="{0DFA19E2-E5A5-6F49-9CFB-65D3EFB4CBA4}" dt="2025-06-30T05:46:28.010" v="463" actId="20577"/>
        <pc:sldMkLst>
          <pc:docMk/>
          <pc:sldMk cId="786113533" sldId="337"/>
        </pc:sldMkLst>
        <pc:spChg chg="mod">
          <ac:chgData name="Derek F Bradshaw" userId="6a354f81-3f15-4df8-af5d-63ece92dfd54" providerId="ADAL" clId="{0DFA19E2-E5A5-6F49-9CFB-65D3EFB4CBA4}" dt="2025-06-24T22:11:23.903" v="274" actId="20577"/>
          <ac:spMkLst>
            <pc:docMk/>
            <pc:sldMk cId="786113533" sldId="337"/>
            <ac:spMk id="2" creationId="{D13A8372-1175-E620-A669-78305D9C05F7}"/>
          </ac:spMkLst>
        </pc:spChg>
        <pc:spChg chg="mod">
          <ac:chgData name="Derek F Bradshaw" userId="6a354f81-3f15-4df8-af5d-63ece92dfd54" providerId="ADAL" clId="{0DFA19E2-E5A5-6F49-9CFB-65D3EFB4CBA4}" dt="2025-06-30T05:46:28.010" v="463" actId="20577"/>
          <ac:spMkLst>
            <pc:docMk/>
            <pc:sldMk cId="786113533" sldId="337"/>
            <ac:spMk id="3" creationId="{7967378D-E499-44D0-9F15-C94C68B105D7}"/>
          </ac:spMkLst>
        </pc:spChg>
        <pc:picChg chg="add mod">
          <ac:chgData name="Derek F Bradshaw" userId="6a354f81-3f15-4df8-af5d-63ece92dfd54" providerId="ADAL" clId="{0DFA19E2-E5A5-6F49-9CFB-65D3EFB4CBA4}" dt="2025-06-24T22:15:54.787" v="402" actId="1076"/>
          <ac:picMkLst>
            <pc:docMk/>
            <pc:sldMk cId="786113533" sldId="337"/>
            <ac:picMk id="5" creationId="{FFF2C6DD-A51C-4CA1-AA50-9A17475AF9D9}"/>
          </ac:picMkLst>
        </pc:picChg>
        <pc:picChg chg="add mod">
          <ac:chgData name="Derek F Bradshaw" userId="6a354f81-3f15-4df8-af5d-63ece92dfd54" providerId="ADAL" clId="{0DFA19E2-E5A5-6F49-9CFB-65D3EFB4CBA4}" dt="2025-06-24T22:15:57.410" v="403" actId="1076"/>
          <ac:picMkLst>
            <pc:docMk/>
            <pc:sldMk cId="786113533" sldId="337"/>
            <ac:picMk id="9" creationId="{65D94B6C-4A07-2043-AF23-B6549A6B01F5}"/>
          </ac:picMkLst>
        </pc:picChg>
        <pc:picChg chg="add mod">
          <ac:chgData name="Derek F Bradshaw" userId="6a354f81-3f15-4df8-af5d-63ece92dfd54" providerId="ADAL" clId="{0DFA19E2-E5A5-6F49-9CFB-65D3EFB4CBA4}" dt="2025-06-24T22:16:02.494" v="404" actId="1076"/>
          <ac:picMkLst>
            <pc:docMk/>
            <pc:sldMk cId="786113533" sldId="337"/>
            <ac:picMk id="11" creationId="{CAAC0B83-A5C0-884D-2DCD-F5FB7D702684}"/>
          </ac:picMkLst>
        </pc:picChg>
      </pc:sldChg>
      <pc:sldMasterChg chg="setBg modSldLayout">
        <pc:chgData name="Derek F Bradshaw" userId="6a354f81-3f15-4df8-af5d-63ece92dfd54" providerId="ADAL" clId="{0DFA19E2-E5A5-6F49-9CFB-65D3EFB4CBA4}" dt="2025-06-24T10:32:37.024" v="41"/>
        <pc:sldMasterMkLst>
          <pc:docMk/>
          <pc:sldMasterMk cId="1858159831" sldId="2147483660"/>
        </pc:sldMasterMkLst>
        <pc:sldLayoutChg chg="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1858159831" sldId="2147483660"/>
            <pc:sldLayoutMk cId="1619152593" sldId="2147483661"/>
          </pc:sldLayoutMkLst>
        </pc:sldLayoutChg>
        <pc:sldLayoutChg chg="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1858159831" sldId="2147483660"/>
            <pc:sldLayoutMk cId="2323815539" sldId="2147483662"/>
          </pc:sldLayoutMkLst>
        </pc:sldLayoutChg>
        <pc:sldLayoutChg chg="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1858159831" sldId="2147483660"/>
            <pc:sldLayoutMk cId="1252920410" sldId="2147483663"/>
          </pc:sldLayoutMkLst>
        </pc:sldLayoutChg>
        <pc:sldLayoutChg chg="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1858159831" sldId="2147483660"/>
            <pc:sldLayoutMk cId="306955701" sldId="2147483664"/>
          </pc:sldLayoutMkLst>
        </pc:sldLayoutChg>
        <pc:sldLayoutChg chg="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1858159831" sldId="2147483660"/>
            <pc:sldLayoutMk cId="555011128" sldId="2147483665"/>
          </pc:sldLayoutMkLst>
        </pc:sldLayoutChg>
        <pc:sldLayoutChg chg="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1858159831" sldId="2147483660"/>
            <pc:sldLayoutMk cId="3613273008" sldId="2147483666"/>
          </pc:sldLayoutMkLst>
        </pc:sldLayoutChg>
        <pc:sldLayoutChg chg="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1858159831" sldId="2147483660"/>
            <pc:sldLayoutMk cId="2133607467" sldId="2147483667"/>
          </pc:sldLayoutMkLst>
        </pc:sldLayoutChg>
        <pc:sldLayoutChg chg="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1858159831" sldId="2147483660"/>
            <pc:sldLayoutMk cId="2744606297" sldId="2147483668"/>
          </pc:sldLayoutMkLst>
        </pc:sldLayoutChg>
        <pc:sldLayoutChg chg="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1858159831" sldId="2147483660"/>
            <pc:sldLayoutMk cId="612352757" sldId="2147483669"/>
          </pc:sldLayoutMkLst>
        </pc:sldLayoutChg>
        <pc:sldLayoutChg chg="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1858159831" sldId="2147483660"/>
            <pc:sldLayoutMk cId="2346460481" sldId="2147483670"/>
          </pc:sldLayoutMkLst>
        </pc:sldLayoutChg>
        <pc:sldLayoutChg chg="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1858159831" sldId="2147483660"/>
            <pc:sldLayoutMk cId="1095249882" sldId="2147483671"/>
          </pc:sldLayoutMkLst>
        </pc:sldLayoutChg>
      </pc:sldMasterChg>
      <pc:sldMasterChg chg="modSp new mod setBg addSldLayout modSldLayout">
        <pc:chgData name="Derek F Bradshaw" userId="6a354f81-3f15-4df8-af5d-63ece92dfd54" providerId="ADAL" clId="{0DFA19E2-E5A5-6F49-9CFB-65D3EFB4CBA4}" dt="2025-06-24T10:38:53.505" v="124" actId="1036"/>
        <pc:sldMasterMkLst>
          <pc:docMk/>
          <pc:sldMasterMk cId="2028025130" sldId="2147483672"/>
        </pc:sldMasterMkLst>
        <pc:spChg chg="mod">
          <ac:chgData name="Derek F Bradshaw" userId="6a354f81-3f15-4df8-af5d-63ece92dfd54" providerId="ADAL" clId="{0DFA19E2-E5A5-6F49-9CFB-65D3EFB4CBA4}" dt="2025-06-24T10:36:56.171" v="78" actId="1076"/>
          <ac:spMkLst>
            <pc:docMk/>
            <pc:sldMasterMk cId="2028025130" sldId="2147483672"/>
            <ac:spMk id="2" creationId="{383570C0-39D2-D86B-58AC-D66B789058DF}"/>
          </ac:spMkLst>
        </pc:spChg>
        <pc:spChg chg="mod">
          <ac:chgData name="Derek F Bradshaw" userId="6a354f81-3f15-4df8-af5d-63ece92dfd54" providerId="ADAL" clId="{0DFA19E2-E5A5-6F49-9CFB-65D3EFB4CBA4}" dt="2025-06-24T10:36:46.733" v="76" actId="14100"/>
          <ac:spMkLst>
            <pc:docMk/>
            <pc:sldMasterMk cId="2028025130" sldId="2147483672"/>
            <ac:spMk id="3" creationId="{FADEF132-2BCF-5E5A-1BA1-F2A83522B4F4}"/>
          </ac:spMkLst>
        </pc:spChg>
        <pc:sldLayoutChg chg="addSp delSp modSp new mod replId setBg">
          <pc:chgData name="Derek F Bradshaw" userId="6a354f81-3f15-4df8-af5d-63ece92dfd54" providerId="ADAL" clId="{0DFA19E2-E5A5-6F49-9CFB-65D3EFB4CBA4}" dt="2025-06-24T10:38:53.505" v="124" actId="1036"/>
          <pc:sldLayoutMkLst>
            <pc:docMk/>
            <pc:sldMasterMk cId="2028025130" sldId="2147483672"/>
            <pc:sldLayoutMk cId="2788668299" sldId="2147483673"/>
          </pc:sldLayoutMkLst>
          <pc:spChg chg="mod ord">
            <ac:chgData name="Derek F Bradshaw" userId="6a354f81-3f15-4df8-af5d-63ece92dfd54" providerId="ADAL" clId="{0DFA19E2-E5A5-6F49-9CFB-65D3EFB4CBA4}" dt="2025-06-24T10:38:53.505" v="124" actId="1036"/>
            <ac:spMkLst>
              <pc:docMk/>
              <pc:sldMasterMk cId="2028025130" sldId="2147483672"/>
              <pc:sldLayoutMk cId="2788668299" sldId="2147483673"/>
              <ac:spMk id="2" creationId="{D8854561-6627-84F8-BC2E-3A7D466C6C91}"/>
            </ac:spMkLst>
          </pc:spChg>
          <pc:spChg chg="mod ord">
            <ac:chgData name="Derek F Bradshaw" userId="6a354f81-3f15-4df8-af5d-63ece92dfd54" providerId="ADAL" clId="{0DFA19E2-E5A5-6F49-9CFB-65D3EFB4CBA4}" dt="2025-06-24T10:38:53.505" v="124" actId="1036"/>
            <ac:spMkLst>
              <pc:docMk/>
              <pc:sldMasterMk cId="2028025130" sldId="2147483672"/>
              <pc:sldLayoutMk cId="2788668299" sldId="2147483673"/>
              <ac:spMk id="3" creationId="{90F98655-FA52-E193-844C-FDCB3534193B}"/>
            </ac:spMkLst>
          </pc:spChg>
          <pc:spChg chg="ord">
            <ac:chgData name="Derek F Bradshaw" userId="6a354f81-3f15-4df8-af5d-63ece92dfd54" providerId="ADAL" clId="{0DFA19E2-E5A5-6F49-9CFB-65D3EFB4CBA4}" dt="2025-06-24T10:38:04.148" v="79" actId="13244"/>
            <ac:spMkLst>
              <pc:docMk/>
              <pc:sldMasterMk cId="2028025130" sldId="2147483672"/>
              <pc:sldLayoutMk cId="2788668299" sldId="2147483673"/>
              <ac:spMk id="4" creationId="{BB6E3238-D5A3-5CB3-A46A-E6E271D4B93E}"/>
            </ac:spMkLst>
          </pc:spChg>
          <pc:spChg chg="ord">
            <ac:chgData name="Derek F Bradshaw" userId="6a354f81-3f15-4df8-af5d-63ece92dfd54" providerId="ADAL" clId="{0DFA19E2-E5A5-6F49-9CFB-65D3EFB4CBA4}" dt="2025-06-24T10:38:04.148" v="79" actId="13244"/>
            <ac:spMkLst>
              <pc:docMk/>
              <pc:sldMasterMk cId="2028025130" sldId="2147483672"/>
              <pc:sldLayoutMk cId="2788668299" sldId="2147483673"/>
              <ac:spMk id="5" creationId="{699848AC-F1EA-5580-2A73-AADA80DC600C}"/>
            </ac:spMkLst>
          </pc:spChg>
          <pc:spChg chg="mod ord">
            <ac:chgData name="Derek F Bradshaw" userId="6a354f81-3f15-4df8-af5d-63ece92dfd54" providerId="ADAL" clId="{0DFA19E2-E5A5-6F49-9CFB-65D3EFB4CBA4}" dt="2025-06-24T10:38:39.230" v="82" actId="14100"/>
            <ac:spMkLst>
              <pc:docMk/>
              <pc:sldMasterMk cId="2028025130" sldId="2147483672"/>
              <pc:sldLayoutMk cId="2788668299" sldId="2147483673"/>
              <ac:spMk id="6" creationId="{5CB56016-A242-EEFD-0B92-A7D840165744}"/>
            </ac:spMkLst>
          </pc:spChg>
          <pc:spChg chg="mod">
            <ac:chgData name="Derek F Bradshaw" userId="6a354f81-3f15-4df8-af5d-63ece92dfd54" providerId="ADAL" clId="{0DFA19E2-E5A5-6F49-9CFB-65D3EFB4CBA4}" dt="2025-06-24T10:28:32.908" v="17"/>
            <ac:spMkLst>
              <pc:docMk/>
              <pc:sldMasterMk cId="2028025130" sldId="2147483672"/>
              <pc:sldLayoutMk cId="2788668299" sldId="2147483673"/>
              <ac:spMk id="8" creationId="{6704E7C4-8E25-7DE8-0DF2-D72CFC24B961}"/>
            </ac:spMkLst>
          </pc:spChg>
          <pc:spChg chg="mod">
            <ac:chgData name="Derek F Bradshaw" userId="6a354f81-3f15-4df8-af5d-63ece92dfd54" providerId="ADAL" clId="{0DFA19E2-E5A5-6F49-9CFB-65D3EFB4CBA4}" dt="2025-06-24T10:28:32.908" v="17"/>
            <ac:spMkLst>
              <pc:docMk/>
              <pc:sldMasterMk cId="2028025130" sldId="2147483672"/>
              <pc:sldLayoutMk cId="2788668299" sldId="2147483673"/>
              <ac:spMk id="12" creationId="{054917ED-5EE5-BF45-0DA7-55249FFECAC8}"/>
            </ac:spMkLst>
          </pc:spChg>
          <pc:spChg chg="add mod">
            <ac:chgData name="Derek F Bradshaw" userId="6a354f81-3f15-4df8-af5d-63ece92dfd54" providerId="ADAL" clId="{0DFA19E2-E5A5-6F49-9CFB-65D3EFB4CBA4}" dt="2025-06-24T10:30:25.729" v="31" actId="1076"/>
            <ac:spMkLst>
              <pc:docMk/>
              <pc:sldMasterMk cId="2028025130" sldId="2147483672"/>
              <pc:sldLayoutMk cId="2788668299" sldId="2147483673"/>
              <ac:spMk id="13" creationId="{3C344555-BE65-CD9E-84BB-F8113D7A50CB}"/>
            </ac:spMkLst>
          </pc:spChg>
          <pc:spChg chg="mod">
            <ac:chgData name="Derek F Bradshaw" userId="6a354f81-3f15-4df8-af5d-63ece92dfd54" providerId="ADAL" clId="{0DFA19E2-E5A5-6F49-9CFB-65D3EFB4CBA4}" dt="2025-06-24T10:28:32.908" v="17"/>
            <ac:spMkLst>
              <pc:docMk/>
              <pc:sldMasterMk cId="2028025130" sldId="2147483672"/>
              <pc:sldLayoutMk cId="2788668299" sldId="2147483673"/>
              <ac:spMk id="17" creationId="{0030479E-8CD2-D374-6E88-90678CC3630B}"/>
            </ac:spMkLst>
          </pc:spChg>
          <pc:spChg chg="mod">
            <ac:chgData name="Derek F Bradshaw" userId="6a354f81-3f15-4df8-af5d-63ece92dfd54" providerId="ADAL" clId="{0DFA19E2-E5A5-6F49-9CFB-65D3EFB4CBA4}" dt="2025-06-24T10:28:32.908" v="17"/>
            <ac:spMkLst>
              <pc:docMk/>
              <pc:sldMasterMk cId="2028025130" sldId="2147483672"/>
              <pc:sldLayoutMk cId="2788668299" sldId="2147483673"/>
              <ac:spMk id="18" creationId="{73B46E6D-FA99-8A17-2338-01020F1EDE5E}"/>
            </ac:spMkLst>
          </pc:spChg>
          <pc:spChg chg="mod">
            <ac:chgData name="Derek F Bradshaw" userId="6a354f81-3f15-4df8-af5d-63ece92dfd54" providerId="ADAL" clId="{0DFA19E2-E5A5-6F49-9CFB-65D3EFB4CBA4}" dt="2025-06-24T10:28:32.908" v="17"/>
            <ac:spMkLst>
              <pc:docMk/>
              <pc:sldMasterMk cId="2028025130" sldId="2147483672"/>
              <pc:sldLayoutMk cId="2788668299" sldId="2147483673"/>
              <ac:spMk id="19" creationId="{F1152242-96F0-AAE9-5CD8-766CC6893490}"/>
            </ac:spMkLst>
          </pc:spChg>
          <pc:spChg chg="mod">
            <ac:chgData name="Derek F Bradshaw" userId="6a354f81-3f15-4df8-af5d-63ece92dfd54" providerId="ADAL" clId="{0DFA19E2-E5A5-6F49-9CFB-65D3EFB4CBA4}" dt="2025-06-24T10:28:32.908" v="17"/>
            <ac:spMkLst>
              <pc:docMk/>
              <pc:sldMasterMk cId="2028025130" sldId="2147483672"/>
              <pc:sldLayoutMk cId="2788668299" sldId="2147483673"/>
              <ac:spMk id="20" creationId="{B61B0559-3A50-BB99-1885-4F6AD5219432}"/>
            </ac:spMkLst>
          </pc:spChg>
          <pc:spChg chg="mod">
            <ac:chgData name="Derek F Bradshaw" userId="6a354f81-3f15-4df8-af5d-63ece92dfd54" providerId="ADAL" clId="{0DFA19E2-E5A5-6F49-9CFB-65D3EFB4CBA4}" dt="2025-06-24T10:28:32.908" v="17"/>
            <ac:spMkLst>
              <pc:docMk/>
              <pc:sldMasterMk cId="2028025130" sldId="2147483672"/>
              <pc:sldLayoutMk cId="2788668299" sldId="2147483673"/>
              <ac:spMk id="23" creationId="{A781A56B-F55B-325C-7C40-623894CEB717}"/>
            </ac:spMkLst>
          </pc:spChg>
          <pc:spChg chg="mod">
            <ac:chgData name="Derek F Bradshaw" userId="6a354f81-3f15-4df8-af5d-63ece92dfd54" providerId="ADAL" clId="{0DFA19E2-E5A5-6F49-9CFB-65D3EFB4CBA4}" dt="2025-06-24T10:30:29.134" v="32" actId="1076"/>
            <ac:spMkLst>
              <pc:docMk/>
              <pc:sldMasterMk cId="2028025130" sldId="2147483672"/>
              <pc:sldLayoutMk cId="2788668299" sldId="2147483673"/>
              <ac:spMk id="25" creationId="{22F52450-5EB7-7D38-E81C-88D12F2205DE}"/>
            </ac:spMkLst>
          </pc:spChg>
          <pc:spChg chg="mod">
            <ac:chgData name="Derek F Bradshaw" userId="6a354f81-3f15-4df8-af5d-63ece92dfd54" providerId="ADAL" clId="{0DFA19E2-E5A5-6F49-9CFB-65D3EFB4CBA4}" dt="2025-06-24T10:30:33.874" v="33" actId="1076"/>
            <ac:spMkLst>
              <pc:docMk/>
              <pc:sldMasterMk cId="2028025130" sldId="2147483672"/>
              <pc:sldLayoutMk cId="2788668299" sldId="2147483673"/>
              <ac:spMk id="26" creationId="{95B6B562-531B-0AC9-4BF3-79297E1F309C}"/>
            </ac:spMkLst>
          </pc:spChg>
          <pc:spChg chg="add mod">
            <ac:chgData name="Derek F Bradshaw" userId="6a354f81-3f15-4df8-af5d-63ece92dfd54" providerId="ADAL" clId="{0DFA19E2-E5A5-6F49-9CFB-65D3EFB4CBA4}" dt="2025-06-24T10:31:55.579" v="38" actId="1076"/>
            <ac:spMkLst>
              <pc:docMk/>
              <pc:sldMasterMk cId="2028025130" sldId="2147483672"/>
              <pc:sldLayoutMk cId="2788668299" sldId="2147483673"/>
              <ac:spMk id="34" creationId="{538EF19C-8975-BA53-527C-0C1E3D026A99}"/>
            </ac:spMkLst>
          </pc:spChg>
          <pc:grpChg chg="mod">
            <ac:chgData name="Derek F Bradshaw" userId="6a354f81-3f15-4df8-af5d-63ece92dfd54" providerId="ADAL" clId="{0DFA19E2-E5A5-6F49-9CFB-65D3EFB4CBA4}" dt="2025-06-24T10:29:15.734" v="21" actId="14100"/>
            <ac:grpSpMkLst>
              <pc:docMk/>
              <pc:sldMasterMk cId="2028025130" sldId="2147483672"/>
              <pc:sldLayoutMk cId="2788668299" sldId="2147483673"/>
              <ac:grpSpMk id="7" creationId="{02388E3E-B4F5-B060-EB37-5506A068189F}"/>
            </ac:grpSpMkLst>
          </pc:grpChg>
          <pc:grpChg chg="mod">
            <ac:chgData name="Derek F Bradshaw" userId="6a354f81-3f15-4df8-af5d-63ece92dfd54" providerId="ADAL" clId="{0DFA19E2-E5A5-6F49-9CFB-65D3EFB4CBA4}" dt="2025-06-24T10:29:15.734" v="21" actId="14100"/>
            <ac:grpSpMkLst>
              <pc:docMk/>
              <pc:sldMasterMk cId="2028025130" sldId="2147483672"/>
              <pc:sldLayoutMk cId="2788668299" sldId="2147483673"/>
              <ac:grpSpMk id="10" creationId="{65B91921-6190-B47B-8E81-3743145BDFDC}"/>
            </ac:grpSpMkLst>
          </pc:grpChg>
          <pc:grpChg chg="mod">
            <ac:chgData name="Derek F Bradshaw" userId="6a354f81-3f15-4df8-af5d-63ece92dfd54" providerId="ADAL" clId="{0DFA19E2-E5A5-6F49-9CFB-65D3EFB4CBA4}" dt="2025-06-24T10:29:46.465" v="26" actId="1037"/>
            <ac:grpSpMkLst>
              <pc:docMk/>
              <pc:sldMasterMk cId="2028025130" sldId="2147483672"/>
              <pc:sldLayoutMk cId="2788668299" sldId="2147483673"/>
              <ac:grpSpMk id="14" creationId="{6FB3650D-F713-B448-4D42-5846E144B73C}"/>
            </ac:grpSpMkLst>
          </pc:grpChg>
          <pc:grpChg chg="mod">
            <ac:chgData name="Derek F Bradshaw" userId="6a354f81-3f15-4df8-af5d-63ece92dfd54" providerId="ADAL" clId="{0DFA19E2-E5A5-6F49-9CFB-65D3EFB4CBA4}" dt="2025-06-24T10:30:40.758" v="34" actId="1076"/>
            <ac:grpSpMkLst>
              <pc:docMk/>
              <pc:sldMasterMk cId="2028025130" sldId="2147483672"/>
              <pc:sldLayoutMk cId="2788668299" sldId="2147483673"/>
              <ac:grpSpMk id="21" creationId="{1350213D-3209-93F1-4C98-42EBE7C94371}"/>
            </ac:grpSpMkLst>
          </pc:grpChg>
        </pc:sldLayoutChg>
        <pc:sldLayoutChg chg="addSp modSp new mod replId setBg">
          <pc:chgData name="Derek F Bradshaw" userId="6a354f81-3f15-4df8-af5d-63ece92dfd54" providerId="ADAL" clId="{0DFA19E2-E5A5-6F49-9CFB-65D3EFB4CBA4}" dt="2025-06-24T10:34:27.438" v="56" actId="14100"/>
          <pc:sldLayoutMkLst>
            <pc:docMk/>
            <pc:sldMasterMk cId="2028025130" sldId="2147483672"/>
            <pc:sldLayoutMk cId="3574763097" sldId="2147483674"/>
          </pc:sldLayoutMkLst>
          <pc:spChg chg="mod">
            <ac:chgData name="Derek F Bradshaw" userId="6a354f81-3f15-4df8-af5d-63ece92dfd54" providerId="ADAL" clId="{0DFA19E2-E5A5-6F49-9CFB-65D3EFB4CBA4}" dt="2025-06-24T10:34:06.118" v="53" actId="1076"/>
            <ac:spMkLst>
              <pc:docMk/>
              <pc:sldMasterMk cId="2028025130" sldId="2147483672"/>
              <pc:sldLayoutMk cId="3574763097" sldId="2147483674"/>
              <ac:spMk id="2" creationId="{2A8BF021-EAAF-7329-FA45-C85A45E7E9EA}"/>
            </ac:spMkLst>
          </pc:spChg>
          <pc:spChg chg="mod">
            <ac:chgData name="Derek F Bradshaw" userId="6a354f81-3f15-4df8-af5d-63ece92dfd54" providerId="ADAL" clId="{0DFA19E2-E5A5-6F49-9CFB-65D3EFB4CBA4}" dt="2025-06-24T10:34:11.449" v="54" actId="14100"/>
            <ac:spMkLst>
              <pc:docMk/>
              <pc:sldMasterMk cId="2028025130" sldId="2147483672"/>
              <pc:sldLayoutMk cId="3574763097" sldId="2147483674"/>
              <ac:spMk id="3" creationId="{190FF8CC-8745-0548-4AA9-31ECB8A1CF17}"/>
            </ac:spMkLst>
          </pc:spChg>
          <pc:spChg chg="mod">
            <ac:chgData name="Derek F Bradshaw" userId="6a354f81-3f15-4df8-af5d-63ece92dfd54" providerId="ADAL" clId="{0DFA19E2-E5A5-6F49-9CFB-65D3EFB4CBA4}" dt="2025-06-24T10:34:27.438" v="56" actId="14100"/>
            <ac:spMkLst>
              <pc:docMk/>
              <pc:sldMasterMk cId="2028025130" sldId="2147483672"/>
              <pc:sldLayoutMk cId="3574763097" sldId="2147483674"/>
              <ac:spMk id="6" creationId="{78AA7489-FBD0-E3EF-5F98-81D9DD23FAA0}"/>
            </ac:spMkLst>
          </pc:spChg>
          <pc:spChg chg="mod">
            <ac:chgData name="Derek F Bradshaw" userId="6a354f81-3f15-4df8-af5d-63ece92dfd54" providerId="ADAL" clId="{0DFA19E2-E5A5-6F49-9CFB-65D3EFB4CBA4}" dt="2025-06-24T10:33:24.118" v="47" actId="171"/>
            <ac:spMkLst>
              <pc:docMk/>
              <pc:sldMasterMk cId="2028025130" sldId="2147483672"/>
              <pc:sldLayoutMk cId="3574763097" sldId="2147483674"/>
              <ac:spMk id="7" creationId="{4B78A051-4FBF-DC8B-98E0-599A4AA9A8AB}"/>
            </ac:spMkLst>
          </pc:spChg>
          <pc:spChg chg="add mod">
            <ac:chgData name="Derek F Bradshaw" userId="6a354f81-3f15-4df8-af5d-63ece92dfd54" providerId="ADAL" clId="{0DFA19E2-E5A5-6F49-9CFB-65D3EFB4CBA4}" dt="2025-06-24T10:33:24.118" v="47" actId="171"/>
            <ac:spMkLst>
              <pc:docMk/>
              <pc:sldMasterMk cId="2028025130" sldId="2147483672"/>
              <pc:sldLayoutMk cId="3574763097" sldId="2147483674"/>
              <ac:spMk id="8" creationId="{2E0055D0-78BA-07B4-A635-C20FB7535804}"/>
            </ac:spMkLst>
          </pc:spChg>
          <pc:spChg chg="add mod">
            <ac:chgData name="Derek F Bradshaw" userId="6a354f81-3f15-4df8-af5d-63ece92dfd54" providerId="ADAL" clId="{0DFA19E2-E5A5-6F49-9CFB-65D3EFB4CBA4}" dt="2025-06-24T10:33:24.118" v="47" actId="171"/>
            <ac:spMkLst>
              <pc:docMk/>
              <pc:sldMasterMk cId="2028025130" sldId="2147483672"/>
              <pc:sldLayoutMk cId="3574763097" sldId="2147483674"/>
              <ac:spMk id="9" creationId="{4669EEAB-6845-3CF9-E7AE-1894F042C49E}"/>
            </ac:spMkLst>
          </pc:spChg>
          <pc:spChg chg="add mod">
            <ac:chgData name="Derek F Bradshaw" userId="6a354f81-3f15-4df8-af5d-63ece92dfd54" providerId="ADAL" clId="{0DFA19E2-E5A5-6F49-9CFB-65D3EFB4CBA4}" dt="2025-06-24T10:33:24.118" v="47" actId="171"/>
            <ac:spMkLst>
              <pc:docMk/>
              <pc:sldMasterMk cId="2028025130" sldId="2147483672"/>
              <pc:sldLayoutMk cId="3574763097" sldId="2147483674"/>
              <ac:spMk id="10" creationId="{65E3063A-313A-820C-A667-F95E10CBA346}"/>
            </ac:spMkLst>
          </pc:spChg>
          <pc:spChg chg="mod">
            <ac:chgData name="Derek F Bradshaw" userId="6a354f81-3f15-4df8-af5d-63ece92dfd54" providerId="ADAL" clId="{0DFA19E2-E5A5-6F49-9CFB-65D3EFB4CBA4}" dt="2025-06-24T10:33:00.657" v="42"/>
            <ac:spMkLst>
              <pc:docMk/>
              <pc:sldMasterMk cId="2028025130" sldId="2147483672"/>
              <pc:sldLayoutMk cId="3574763097" sldId="2147483674"/>
              <ac:spMk id="12" creationId="{FC580E2B-A0C4-0E13-E97B-9EA3621CFD07}"/>
            </ac:spMkLst>
          </pc:spChg>
          <pc:spChg chg="mod">
            <ac:chgData name="Derek F Bradshaw" userId="6a354f81-3f15-4df8-af5d-63ece92dfd54" providerId="ADAL" clId="{0DFA19E2-E5A5-6F49-9CFB-65D3EFB4CBA4}" dt="2025-06-24T10:33:00.657" v="42"/>
            <ac:spMkLst>
              <pc:docMk/>
              <pc:sldMasterMk cId="2028025130" sldId="2147483672"/>
              <pc:sldLayoutMk cId="3574763097" sldId="2147483674"/>
              <ac:spMk id="13" creationId="{C1146C33-0FC9-3B99-BF0E-FD89937663C5}"/>
            </ac:spMkLst>
          </pc:spChg>
          <pc:spChg chg="mod">
            <ac:chgData name="Derek F Bradshaw" userId="6a354f81-3f15-4df8-af5d-63ece92dfd54" providerId="ADAL" clId="{0DFA19E2-E5A5-6F49-9CFB-65D3EFB4CBA4}" dt="2025-06-24T10:33:00.657" v="42"/>
            <ac:spMkLst>
              <pc:docMk/>
              <pc:sldMasterMk cId="2028025130" sldId="2147483672"/>
              <pc:sldLayoutMk cId="3574763097" sldId="2147483674"/>
              <ac:spMk id="15" creationId="{922206BC-C279-8DEB-2FC5-25398255E09B}"/>
            </ac:spMkLst>
          </pc:spChg>
          <pc:spChg chg="add mod">
            <ac:chgData name="Derek F Bradshaw" userId="6a354f81-3f15-4df8-af5d-63ece92dfd54" providerId="ADAL" clId="{0DFA19E2-E5A5-6F49-9CFB-65D3EFB4CBA4}" dt="2025-06-24T10:33:45.607" v="50" actId="1076"/>
            <ac:spMkLst>
              <pc:docMk/>
              <pc:sldMasterMk cId="2028025130" sldId="2147483672"/>
              <pc:sldLayoutMk cId="3574763097" sldId="2147483674"/>
              <ac:spMk id="17" creationId="{6C6E1EBC-54CC-8495-3646-DF81C8962DC1}"/>
            </ac:spMkLst>
          </pc:spChg>
          <pc:spChg chg="mod">
            <ac:chgData name="Derek F Bradshaw" userId="6a354f81-3f15-4df8-af5d-63ece92dfd54" providerId="ADAL" clId="{0DFA19E2-E5A5-6F49-9CFB-65D3EFB4CBA4}" dt="2025-06-24T10:33:00.657" v="42"/>
            <ac:spMkLst>
              <pc:docMk/>
              <pc:sldMasterMk cId="2028025130" sldId="2147483672"/>
              <pc:sldLayoutMk cId="3574763097" sldId="2147483674"/>
              <ac:spMk id="22" creationId="{797C66E5-5180-66C6-5F36-84E6EBCC7D81}"/>
            </ac:spMkLst>
          </pc:spChg>
          <pc:spChg chg="mod">
            <ac:chgData name="Derek F Bradshaw" userId="6a354f81-3f15-4df8-af5d-63ece92dfd54" providerId="ADAL" clId="{0DFA19E2-E5A5-6F49-9CFB-65D3EFB4CBA4}" dt="2025-06-24T10:33:00.657" v="42"/>
            <ac:spMkLst>
              <pc:docMk/>
              <pc:sldMasterMk cId="2028025130" sldId="2147483672"/>
              <pc:sldLayoutMk cId="3574763097" sldId="2147483674"/>
              <ac:spMk id="23" creationId="{B8FCF5CC-6417-48BA-98CF-D519E5C22827}"/>
            </ac:spMkLst>
          </pc:spChg>
          <pc:spChg chg="add mod">
            <ac:chgData name="Derek F Bradshaw" userId="6a354f81-3f15-4df8-af5d-63ece92dfd54" providerId="ADAL" clId="{0DFA19E2-E5A5-6F49-9CFB-65D3EFB4CBA4}" dt="2025-06-24T10:33:24.118" v="47" actId="171"/>
            <ac:spMkLst>
              <pc:docMk/>
              <pc:sldMasterMk cId="2028025130" sldId="2147483672"/>
              <pc:sldLayoutMk cId="3574763097" sldId="2147483674"/>
              <ac:spMk id="28" creationId="{E52BE584-6F52-87F7-03E2-8DCE1A0768DD}"/>
            </ac:spMkLst>
          </pc:spChg>
          <pc:spChg chg="mod">
            <ac:chgData name="Derek F Bradshaw" userId="6a354f81-3f15-4df8-af5d-63ece92dfd54" providerId="ADAL" clId="{0DFA19E2-E5A5-6F49-9CFB-65D3EFB4CBA4}" dt="2025-06-24T10:33:24.118" v="47" actId="171"/>
            <ac:spMkLst>
              <pc:docMk/>
              <pc:sldMasterMk cId="2028025130" sldId="2147483672"/>
              <pc:sldLayoutMk cId="3574763097" sldId="2147483674"/>
              <ac:spMk id="29" creationId="{E7D6D07B-1CFD-A76C-7F66-94EE6A65B7D2}"/>
            </ac:spMkLst>
          </pc:spChg>
          <pc:spChg chg="mod">
            <ac:chgData name="Derek F Bradshaw" userId="6a354f81-3f15-4df8-af5d-63ece92dfd54" providerId="ADAL" clId="{0DFA19E2-E5A5-6F49-9CFB-65D3EFB4CBA4}" dt="2025-06-24T10:33:24.118" v="47" actId="171"/>
            <ac:spMkLst>
              <pc:docMk/>
              <pc:sldMasterMk cId="2028025130" sldId="2147483672"/>
              <pc:sldLayoutMk cId="3574763097" sldId="2147483674"/>
              <ac:spMk id="30" creationId="{9EA6418D-A8E7-2A13-6C11-F359BB10036C}"/>
            </ac:spMkLst>
          </pc:spChg>
          <pc:grpChg chg="mod">
            <ac:chgData name="Derek F Bradshaw" userId="6a354f81-3f15-4df8-af5d-63ece92dfd54" providerId="ADAL" clId="{0DFA19E2-E5A5-6F49-9CFB-65D3EFB4CBA4}" dt="2025-06-24T10:33:24.118" v="47" actId="171"/>
            <ac:grpSpMkLst>
              <pc:docMk/>
              <pc:sldMasterMk cId="2028025130" sldId="2147483672"/>
              <pc:sldLayoutMk cId="3574763097" sldId="2147483674"/>
              <ac:grpSpMk id="11" creationId="{6B4BE6F1-A99E-651A-5653-393732EBE1BA}"/>
            </ac:grpSpMkLst>
          </pc:grpChg>
          <pc:grpChg chg="mod">
            <ac:chgData name="Derek F Bradshaw" userId="6a354f81-3f15-4df8-af5d-63ece92dfd54" providerId="ADAL" clId="{0DFA19E2-E5A5-6F49-9CFB-65D3EFB4CBA4}" dt="2025-06-24T10:33:24.118" v="47" actId="171"/>
            <ac:grpSpMkLst>
              <pc:docMk/>
              <pc:sldMasterMk cId="2028025130" sldId="2147483672"/>
              <pc:sldLayoutMk cId="3574763097" sldId="2147483674"/>
              <ac:grpSpMk id="14" creationId="{03BC613C-0C63-AFED-0296-3319C70B5101}"/>
            </ac:grpSpMkLst>
          </pc:grpChg>
        </pc:sldLayoutChg>
        <pc:sldLayoutChg chg="new replId 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2028025130" sldId="2147483672"/>
            <pc:sldLayoutMk cId="2094495970" sldId="2147483675"/>
          </pc:sldLayoutMkLst>
        </pc:sldLayoutChg>
        <pc:sldLayoutChg chg="addSp modSp new mod replId setBg">
          <pc:chgData name="Derek F Bradshaw" userId="6a354f81-3f15-4df8-af5d-63ece92dfd54" providerId="ADAL" clId="{0DFA19E2-E5A5-6F49-9CFB-65D3EFB4CBA4}" dt="2025-06-24T10:35:36.432" v="66" actId="14100"/>
          <pc:sldLayoutMkLst>
            <pc:docMk/>
            <pc:sldMasterMk cId="2028025130" sldId="2147483672"/>
            <pc:sldLayoutMk cId="3695144516" sldId="2147483676"/>
          </pc:sldLayoutMkLst>
          <pc:spChg chg="mod">
            <ac:chgData name="Derek F Bradshaw" userId="6a354f81-3f15-4df8-af5d-63ece92dfd54" providerId="ADAL" clId="{0DFA19E2-E5A5-6F49-9CFB-65D3EFB4CBA4}" dt="2025-06-24T10:35:25.496" v="65" actId="1076"/>
            <ac:spMkLst>
              <pc:docMk/>
              <pc:sldMasterMk cId="2028025130" sldId="2147483672"/>
              <pc:sldLayoutMk cId="3695144516" sldId="2147483676"/>
              <ac:spMk id="2" creationId="{8D8A2B6A-BB36-7462-433F-226573B5F68C}"/>
            </ac:spMkLst>
          </pc:spChg>
          <pc:spChg chg="mod">
            <ac:chgData name="Derek F Bradshaw" userId="6a354f81-3f15-4df8-af5d-63ece92dfd54" providerId="ADAL" clId="{0DFA19E2-E5A5-6F49-9CFB-65D3EFB4CBA4}" dt="2025-06-24T10:35:16.589" v="64" actId="14100"/>
            <ac:spMkLst>
              <pc:docMk/>
              <pc:sldMasterMk cId="2028025130" sldId="2147483672"/>
              <pc:sldLayoutMk cId="3695144516" sldId="2147483676"/>
              <ac:spMk id="3" creationId="{79C1EB05-984A-1EDD-F3E7-1E4567B4A5C7}"/>
            </ac:spMkLst>
          </pc:spChg>
          <pc:spChg chg="mod">
            <ac:chgData name="Derek F Bradshaw" userId="6a354f81-3f15-4df8-af5d-63ece92dfd54" providerId="ADAL" clId="{0DFA19E2-E5A5-6F49-9CFB-65D3EFB4CBA4}" dt="2025-06-24T10:35:16.589" v="64" actId="14100"/>
            <ac:spMkLst>
              <pc:docMk/>
              <pc:sldMasterMk cId="2028025130" sldId="2147483672"/>
              <pc:sldLayoutMk cId="3695144516" sldId="2147483676"/>
              <ac:spMk id="4" creationId="{BC67E900-3A3B-18B7-540B-2EDBA8A37778}"/>
            </ac:spMkLst>
          </pc:spChg>
          <pc:spChg chg="mod">
            <ac:chgData name="Derek F Bradshaw" userId="6a354f81-3f15-4df8-af5d-63ece92dfd54" providerId="ADAL" clId="{0DFA19E2-E5A5-6F49-9CFB-65D3EFB4CBA4}" dt="2025-06-24T10:35:36.432" v="66" actId="14100"/>
            <ac:spMkLst>
              <pc:docMk/>
              <pc:sldMasterMk cId="2028025130" sldId="2147483672"/>
              <pc:sldLayoutMk cId="3695144516" sldId="2147483676"/>
              <ac:spMk id="7" creationId="{814793A3-C251-EC01-BBB4-2833420F2F81}"/>
            </ac:spMkLst>
          </pc:spChg>
          <pc:spChg chg="add mod">
            <ac:chgData name="Derek F Bradshaw" userId="6a354f81-3f15-4df8-af5d-63ece92dfd54" providerId="ADAL" clId="{0DFA19E2-E5A5-6F49-9CFB-65D3EFB4CBA4}" dt="2025-06-24T10:34:49.440" v="63" actId="171"/>
            <ac:spMkLst>
              <pc:docMk/>
              <pc:sldMasterMk cId="2028025130" sldId="2147483672"/>
              <pc:sldLayoutMk cId="3695144516" sldId="2147483676"/>
              <ac:spMk id="8" creationId="{19FCBB4A-4DEC-620B-22DA-C251A7384F48}"/>
            </ac:spMkLst>
          </pc:spChg>
          <pc:spChg chg="add mod">
            <ac:chgData name="Derek F Bradshaw" userId="6a354f81-3f15-4df8-af5d-63ece92dfd54" providerId="ADAL" clId="{0DFA19E2-E5A5-6F49-9CFB-65D3EFB4CBA4}" dt="2025-06-24T10:34:49.440" v="63" actId="171"/>
            <ac:spMkLst>
              <pc:docMk/>
              <pc:sldMasterMk cId="2028025130" sldId="2147483672"/>
              <pc:sldLayoutMk cId="3695144516" sldId="2147483676"/>
              <ac:spMk id="9" creationId="{20584BA7-2F9F-D805-1994-4F157E0C2E3D}"/>
            </ac:spMkLst>
          </pc:spChg>
          <pc:spChg chg="mod">
            <ac:chgData name="Derek F Bradshaw" userId="6a354f81-3f15-4df8-af5d-63ece92dfd54" providerId="ADAL" clId="{0DFA19E2-E5A5-6F49-9CFB-65D3EFB4CBA4}" dt="2025-06-24T10:34:49.440" v="63" actId="171"/>
            <ac:spMkLst>
              <pc:docMk/>
              <pc:sldMasterMk cId="2028025130" sldId="2147483672"/>
              <pc:sldLayoutMk cId="3695144516" sldId="2147483676"/>
              <ac:spMk id="10" creationId="{472C267A-6BAC-03F1-D812-04AAD152047B}"/>
            </ac:spMkLst>
          </pc:spChg>
          <pc:spChg chg="add mod">
            <ac:chgData name="Derek F Bradshaw" userId="6a354f81-3f15-4df8-af5d-63ece92dfd54" providerId="ADAL" clId="{0DFA19E2-E5A5-6F49-9CFB-65D3EFB4CBA4}" dt="2025-06-24T10:34:49.440" v="63" actId="171"/>
            <ac:spMkLst>
              <pc:docMk/>
              <pc:sldMasterMk cId="2028025130" sldId="2147483672"/>
              <pc:sldLayoutMk cId="3695144516" sldId="2147483676"/>
              <ac:spMk id="11" creationId="{3C0F4501-C51A-DD5B-A89C-FD9DD8A20302}"/>
            </ac:spMkLst>
          </pc:spChg>
          <pc:spChg chg="mod">
            <ac:chgData name="Derek F Bradshaw" userId="6a354f81-3f15-4df8-af5d-63ece92dfd54" providerId="ADAL" clId="{0DFA19E2-E5A5-6F49-9CFB-65D3EFB4CBA4}" dt="2025-06-24T10:34:39.671" v="57"/>
            <ac:spMkLst>
              <pc:docMk/>
              <pc:sldMasterMk cId="2028025130" sldId="2147483672"/>
              <pc:sldLayoutMk cId="3695144516" sldId="2147483676"/>
              <ac:spMk id="13" creationId="{34B7E980-F4B0-05FE-5BFA-2780FC26240B}"/>
            </ac:spMkLst>
          </pc:spChg>
          <pc:spChg chg="mod">
            <ac:chgData name="Derek F Bradshaw" userId="6a354f81-3f15-4df8-af5d-63ece92dfd54" providerId="ADAL" clId="{0DFA19E2-E5A5-6F49-9CFB-65D3EFB4CBA4}" dt="2025-06-24T10:34:39.671" v="57"/>
            <ac:spMkLst>
              <pc:docMk/>
              <pc:sldMasterMk cId="2028025130" sldId="2147483672"/>
              <pc:sldLayoutMk cId="3695144516" sldId="2147483676"/>
              <ac:spMk id="14" creationId="{C67EEF93-B9DB-3D1C-69E0-B3042D4A4B2F}"/>
            </ac:spMkLst>
          </pc:spChg>
          <pc:spChg chg="mod">
            <ac:chgData name="Derek F Bradshaw" userId="6a354f81-3f15-4df8-af5d-63ece92dfd54" providerId="ADAL" clId="{0DFA19E2-E5A5-6F49-9CFB-65D3EFB4CBA4}" dt="2025-06-24T10:34:39.671" v="57"/>
            <ac:spMkLst>
              <pc:docMk/>
              <pc:sldMasterMk cId="2028025130" sldId="2147483672"/>
              <pc:sldLayoutMk cId="3695144516" sldId="2147483676"/>
              <ac:spMk id="16" creationId="{2F85BEA8-AC6B-CDE5-8B47-EA8FC6633D6B}"/>
            </ac:spMkLst>
          </pc:spChg>
          <pc:spChg chg="mod">
            <ac:chgData name="Derek F Bradshaw" userId="6a354f81-3f15-4df8-af5d-63ece92dfd54" providerId="ADAL" clId="{0DFA19E2-E5A5-6F49-9CFB-65D3EFB4CBA4}" dt="2025-06-24T10:34:39.671" v="57"/>
            <ac:spMkLst>
              <pc:docMk/>
              <pc:sldMasterMk cId="2028025130" sldId="2147483672"/>
              <pc:sldLayoutMk cId="3695144516" sldId="2147483676"/>
              <ac:spMk id="17" creationId="{BA3EBECA-3F78-1454-6EC8-7B46D1095F1E}"/>
            </ac:spMkLst>
          </pc:spChg>
          <pc:spChg chg="add mod">
            <ac:chgData name="Derek F Bradshaw" userId="6a354f81-3f15-4df8-af5d-63ece92dfd54" providerId="ADAL" clId="{0DFA19E2-E5A5-6F49-9CFB-65D3EFB4CBA4}" dt="2025-06-24T10:34:49.440" v="63" actId="171"/>
            <ac:spMkLst>
              <pc:docMk/>
              <pc:sldMasterMk cId="2028025130" sldId="2147483672"/>
              <pc:sldLayoutMk cId="3695144516" sldId="2147483676"/>
              <ac:spMk id="18" creationId="{4429C363-2CC7-3171-0A51-540A254048F9}"/>
            </ac:spMkLst>
          </pc:spChg>
          <pc:spChg chg="mod">
            <ac:chgData name="Derek F Bradshaw" userId="6a354f81-3f15-4df8-af5d-63ece92dfd54" providerId="ADAL" clId="{0DFA19E2-E5A5-6F49-9CFB-65D3EFB4CBA4}" dt="2025-06-24T10:34:39.671" v="57"/>
            <ac:spMkLst>
              <pc:docMk/>
              <pc:sldMasterMk cId="2028025130" sldId="2147483672"/>
              <pc:sldLayoutMk cId="3695144516" sldId="2147483676"/>
              <ac:spMk id="22" creationId="{0D72F5BF-2E1C-716B-F7A2-86D2F495184F}"/>
            </ac:spMkLst>
          </pc:spChg>
          <pc:spChg chg="mod">
            <ac:chgData name="Derek F Bradshaw" userId="6a354f81-3f15-4df8-af5d-63ece92dfd54" providerId="ADAL" clId="{0DFA19E2-E5A5-6F49-9CFB-65D3EFB4CBA4}" dt="2025-06-24T10:34:39.671" v="57"/>
            <ac:spMkLst>
              <pc:docMk/>
              <pc:sldMasterMk cId="2028025130" sldId="2147483672"/>
              <pc:sldLayoutMk cId="3695144516" sldId="2147483676"/>
              <ac:spMk id="23" creationId="{AF513901-D6A3-8796-DAB8-5DEA200D49C4}"/>
            </ac:spMkLst>
          </pc:spChg>
          <pc:spChg chg="mod">
            <ac:chgData name="Derek F Bradshaw" userId="6a354f81-3f15-4df8-af5d-63ece92dfd54" providerId="ADAL" clId="{0DFA19E2-E5A5-6F49-9CFB-65D3EFB4CBA4}" dt="2025-06-24T10:34:49.440" v="63" actId="171"/>
            <ac:spMkLst>
              <pc:docMk/>
              <pc:sldMasterMk cId="2028025130" sldId="2147483672"/>
              <pc:sldLayoutMk cId="3695144516" sldId="2147483676"/>
              <ac:spMk id="29" creationId="{663D7FF2-3B83-10E4-8D5F-28F851EFB128}"/>
            </ac:spMkLst>
          </pc:spChg>
          <pc:spChg chg="mod">
            <ac:chgData name="Derek F Bradshaw" userId="6a354f81-3f15-4df8-af5d-63ece92dfd54" providerId="ADAL" clId="{0DFA19E2-E5A5-6F49-9CFB-65D3EFB4CBA4}" dt="2025-06-24T10:34:49.440" v="63" actId="171"/>
            <ac:spMkLst>
              <pc:docMk/>
              <pc:sldMasterMk cId="2028025130" sldId="2147483672"/>
              <pc:sldLayoutMk cId="3695144516" sldId="2147483676"/>
              <ac:spMk id="30" creationId="{A34EC049-7B1D-F502-B4D9-45A2914F5EE6}"/>
            </ac:spMkLst>
          </pc:spChg>
          <pc:spChg chg="mod">
            <ac:chgData name="Derek F Bradshaw" userId="6a354f81-3f15-4df8-af5d-63ece92dfd54" providerId="ADAL" clId="{0DFA19E2-E5A5-6F49-9CFB-65D3EFB4CBA4}" dt="2025-06-24T10:34:49.440" v="63" actId="171"/>
            <ac:spMkLst>
              <pc:docMk/>
              <pc:sldMasterMk cId="2028025130" sldId="2147483672"/>
              <pc:sldLayoutMk cId="3695144516" sldId="2147483676"/>
              <ac:spMk id="31" creationId="{170AEAB2-4A40-FCBA-25F3-D38D3AB3DA6D}"/>
            </ac:spMkLst>
          </pc:spChg>
          <pc:grpChg chg="mod">
            <ac:chgData name="Derek F Bradshaw" userId="6a354f81-3f15-4df8-af5d-63ece92dfd54" providerId="ADAL" clId="{0DFA19E2-E5A5-6F49-9CFB-65D3EFB4CBA4}" dt="2025-06-24T10:34:49.440" v="63" actId="171"/>
            <ac:grpSpMkLst>
              <pc:docMk/>
              <pc:sldMasterMk cId="2028025130" sldId="2147483672"/>
              <pc:sldLayoutMk cId="3695144516" sldId="2147483676"/>
              <ac:grpSpMk id="12" creationId="{5F907A10-CE4B-5A13-87BB-8A7182F1EBE4}"/>
            </ac:grpSpMkLst>
          </pc:grpChg>
          <pc:grpChg chg="mod">
            <ac:chgData name="Derek F Bradshaw" userId="6a354f81-3f15-4df8-af5d-63ece92dfd54" providerId="ADAL" clId="{0DFA19E2-E5A5-6F49-9CFB-65D3EFB4CBA4}" dt="2025-06-24T10:34:49.440" v="63" actId="171"/>
            <ac:grpSpMkLst>
              <pc:docMk/>
              <pc:sldMasterMk cId="2028025130" sldId="2147483672"/>
              <pc:sldLayoutMk cId="3695144516" sldId="2147483676"/>
              <ac:grpSpMk id="19" creationId="{E1769B39-ED82-FF03-E2DF-5345D7635769}"/>
            </ac:grpSpMkLst>
          </pc:grpChg>
        </pc:sldLayoutChg>
        <pc:sldLayoutChg chg="new replId 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2028025130" sldId="2147483672"/>
            <pc:sldLayoutMk cId="61484630" sldId="2147483677"/>
          </pc:sldLayoutMkLst>
        </pc:sldLayoutChg>
        <pc:sldLayoutChg chg="addSp modSp new mod replId setBg">
          <pc:chgData name="Derek F Bradshaw" userId="6a354f81-3f15-4df8-af5d-63ece92dfd54" providerId="ADAL" clId="{0DFA19E2-E5A5-6F49-9CFB-65D3EFB4CBA4}" dt="2025-06-24T10:36:15.764" v="74" actId="14100"/>
          <pc:sldLayoutMkLst>
            <pc:docMk/>
            <pc:sldMasterMk cId="2028025130" sldId="2147483672"/>
            <pc:sldLayoutMk cId="3650183415" sldId="2147483678"/>
          </pc:sldLayoutMkLst>
          <pc:spChg chg="mod">
            <ac:chgData name="Derek F Bradshaw" userId="6a354f81-3f15-4df8-af5d-63ece92dfd54" providerId="ADAL" clId="{0DFA19E2-E5A5-6F49-9CFB-65D3EFB4CBA4}" dt="2025-06-24T10:35:55.851" v="68" actId="1076"/>
            <ac:spMkLst>
              <pc:docMk/>
              <pc:sldMasterMk cId="2028025130" sldId="2147483672"/>
              <pc:sldLayoutMk cId="3650183415" sldId="2147483678"/>
              <ac:spMk id="2" creationId="{4FB9F001-D247-F267-9001-4DBEDAECF2FE}"/>
            </ac:spMkLst>
          </pc:spChg>
          <pc:spChg chg="mod">
            <ac:chgData name="Derek F Bradshaw" userId="6a354f81-3f15-4df8-af5d-63ece92dfd54" providerId="ADAL" clId="{0DFA19E2-E5A5-6F49-9CFB-65D3EFB4CBA4}" dt="2025-06-24T10:36:15.764" v="74" actId="14100"/>
            <ac:spMkLst>
              <pc:docMk/>
              <pc:sldMasterMk cId="2028025130" sldId="2147483672"/>
              <pc:sldLayoutMk cId="3650183415" sldId="2147483678"/>
              <ac:spMk id="5" creationId="{0D7C2272-9978-8E21-6B64-D5F3538DE5CE}"/>
            </ac:spMkLst>
          </pc:spChg>
          <pc:spChg chg="mod">
            <ac:chgData name="Derek F Bradshaw" userId="6a354f81-3f15-4df8-af5d-63ece92dfd54" providerId="ADAL" clId="{0DFA19E2-E5A5-6F49-9CFB-65D3EFB4CBA4}" dt="2025-06-24T10:36:04.217" v="73" actId="171"/>
            <ac:spMkLst>
              <pc:docMk/>
              <pc:sldMasterMk cId="2028025130" sldId="2147483672"/>
              <pc:sldLayoutMk cId="3650183415" sldId="2147483678"/>
              <ac:spMk id="6" creationId="{CF643666-ADD3-A7A6-31F3-52D5145BCC53}"/>
            </ac:spMkLst>
          </pc:spChg>
          <pc:spChg chg="add mod">
            <ac:chgData name="Derek F Bradshaw" userId="6a354f81-3f15-4df8-af5d-63ece92dfd54" providerId="ADAL" clId="{0DFA19E2-E5A5-6F49-9CFB-65D3EFB4CBA4}" dt="2025-06-24T10:36:04.217" v="73" actId="171"/>
            <ac:spMkLst>
              <pc:docMk/>
              <pc:sldMasterMk cId="2028025130" sldId="2147483672"/>
              <pc:sldLayoutMk cId="3650183415" sldId="2147483678"/>
              <ac:spMk id="7" creationId="{6EBAB046-F2E2-010D-9AB7-EC028535511C}"/>
            </ac:spMkLst>
          </pc:spChg>
          <pc:spChg chg="mod">
            <ac:chgData name="Derek F Bradshaw" userId="6a354f81-3f15-4df8-af5d-63ece92dfd54" providerId="ADAL" clId="{0DFA19E2-E5A5-6F49-9CFB-65D3EFB4CBA4}" dt="2025-06-24T10:36:04.217" v="73" actId="171"/>
            <ac:spMkLst>
              <pc:docMk/>
              <pc:sldMasterMk cId="2028025130" sldId="2147483672"/>
              <pc:sldLayoutMk cId="3650183415" sldId="2147483678"/>
              <ac:spMk id="8" creationId="{516FE195-6879-3AF5-8AA1-B646D498C11C}"/>
            </ac:spMkLst>
          </pc:spChg>
          <pc:spChg chg="add mod">
            <ac:chgData name="Derek F Bradshaw" userId="6a354f81-3f15-4df8-af5d-63ece92dfd54" providerId="ADAL" clId="{0DFA19E2-E5A5-6F49-9CFB-65D3EFB4CBA4}" dt="2025-06-24T10:36:04.217" v="73" actId="171"/>
            <ac:spMkLst>
              <pc:docMk/>
              <pc:sldMasterMk cId="2028025130" sldId="2147483672"/>
              <pc:sldLayoutMk cId="3650183415" sldId="2147483678"/>
              <ac:spMk id="9" creationId="{442A5F04-BC54-46A2-A6DE-D9699E1440FF}"/>
            </ac:spMkLst>
          </pc:spChg>
          <pc:spChg chg="mod">
            <ac:chgData name="Derek F Bradshaw" userId="6a354f81-3f15-4df8-af5d-63ece92dfd54" providerId="ADAL" clId="{0DFA19E2-E5A5-6F49-9CFB-65D3EFB4CBA4}" dt="2025-06-24T10:35:58.648" v="69"/>
            <ac:spMkLst>
              <pc:docMk/>
              <pc:sldMasterMk cId="2028025130" sldId="2147483672"/>
              <pc:sldLayoutMk cId="3650183415" sldId="2147483678"/>
              <ac:spMk id="15" creationId="{34BD21FF-A95A-9D3E-2ADE-B1805EF611BF}"/>
            </ac:spMkLst>
          </pc:spChg>
          <pc:spChg chg="add mod">
            <ac:chgData name="Derek F Bradshaw" userId="6a354f81-3f15-4df8-af5d-63ece92dfd54" providerId="ADAL" clId="{0DFA19E2-E5A5-6F49-9CFB-65D3EFB4CBA4}" dt="2025-06-24T10:36:04.217" v="73" actId="171"/>
            <ac:spMkLst>
              <pc:docMk/>
              <pc:sldMasterMk cId="2028025130" sldId="2147483672"/>
              <pc:sldLayoutMk cId="3650183415" sldId="2147483678"/>
              <ac:spMk id="16" creationId="{BDFEE05E-8D13-D7C7-A6BB-5BEA65493132}"/>
            </ac:spMkLst>
          </pc:spChg>
          <pc:spChg chg="mod">
            <ac:chgData name="Derek F Bradshaw" userId="6a354f81-3f15-4df8-af5d-63ece92dfd54" providerId="ADAL" clId="{0DFA19E2-E5A5-6F49-9CFB-65D3EFB4CBA4}" dt="2025-06-24T10:35:58.648" v="69"/>
            <ac:spMkLst>
              <pc:docMk/>
              <pc:sldMasterMk cId="2028025130" sldId="2147483672"/>
              <pc:sldLayoutMk cId="3650183415" sldId="2147483678"/>
              <ac:spMk id="21" creationId="{A0CC54A1-1C55-B9F2-99D7-45AB1B687736}"/>
            </ac:spMkLst>
          </pc:spChg>
          <pc:spChg chg="mod">
            <ac:chgData name="Derek F Bradshaw" userId="6a354f81-3f15-4df8-af5d-63ece92dfd54" providerId="ADAL" clId="{0DFA19E2-E5A5-6F49-9CFB-65D3EFB4CBA4}" dt="2025-06-24T10:35:58.648" v="69"/>
            <ac:spMkLst>
              <pc:docMk/>
              <pc:sldMasterMk cId="2028025130" sldId="2147483672"/>
              <pc:sldLayoutMk cId="3650183415" sldId="2147483678"/>
              <ac:spMk id="22" creationId="{0DDEC3B8-033D-93F6-4F2E-1CC426305010}"/>
            </ac:spMkLst>
          </pc:spChg>
          <pc:spChg chg="mod">
            <ac:chgData name="Derek F Bradshaw" userId="6a354f81-3f15-4df8-af5d-63ece92dfd54" providerId="ADAL" clId="{0DFA19E2-E5A5-6F49-9CFB-65D3EFB4CBA4}" dt="2025-06-24T10:35:58.648" v="69"/>
            <ac:spMkLst>
              <pc:docMk/>
              <pc:sldMasterMk cId="2028025130" sldId="2147483672"/>
              <pc:sldLayoutMk cId="3650183415" sldId="2147483678"/>
              <ac:spMk id="25" creationId="{DABCE65C-BC67-DB98-E1BD-E15C7459786A}"/>
            </ac:spMkLst>
          </pc:spChg>
          <pc:spChg chg="mod">
            <ac:chgData name="Derek F Bradshaw" userId="6a354f81-3f15-4df8-af5d-63ece92dfd54" providerId="ADAL" clId="{0DFA19E2-E5A5-6F49-9CFB-65D3EFB4CBA4}" dt="2025-06-24T10:35:58.648" v="69"/>
            <ac:spMkLst>
              <pc:docMk/>
              <pc:sldMasterMk cId="2028025130" sldId="2147483672"/>
              <pc:sldLayoutMk cId="3650183415" sldId="2147483678"/>
              <ac:spMk id="26" creationId="{B70645AF-E9E7-8376-E423-63859B127982}"/>
            </ac:spMkLst>
          </pc:spChg>
          <pc:spChg chg="mod">
            <ac:chgData name="Derek F Bradshaw" userId="6a354f81-3f15-4df8-af5d-63ece92dfd54" providerId="ADAL" clId="{0DFA19E2-E5A5-6F49-9CFB-65D3EFB4CBA4}" dt="2025-06-24T10:36:04.217" v="73" actId="171"/>
            <ac:spMkLst>
              <pc:docMk/>
              <pc:sldMasterMk cId="2028025130" sldId="2147483672"/>
              <pc:sldLayoutMk cId="3650183415" sldId="2147483678"/>
              <ac:spMk id="27" creationId="{7E97401A-85FF-8B44-BB8C-AB05254D1F27}"/>
            </ac:spMkLst>
          </pc:spChg>
          <pc:spChg chg="add mod">
            <ac:chgData name="Derek F Bradshaw" userId="6a354f81-3f15-4df8-af5d-63ece92dfd54" providerId="ADAL" clId="{0DFA19E2-E5A5-6F49-9CFB-65D3EFB4CBA4}" dt="2025-06-24T10:36:04.217" v="73" actId="171"/>
            <ac:spMkLst>
              <pc:docMk/>
              <pc:sldMasterMk cId="2028025130" sldId="2147483672"/>
              <pc:sldLayoutMk cId="3650183415" sldId="2147483678"/>
              <ac:spMk id="28" creationId="{6EB8A660-6D73-98F2-F085-9F0FF564B1D6}"/>
            </ac:spMkLst>
          </pc:spChg>
          <pc:spChg chg="add mod">
            <ac:chgData name="Derek F Bradshaw" userId="6a354f81-3f15-4df8-af5d-63ece92dfd54" providerId="ADAL" clId="{0DFA19E2-E5A5-6F49-9CFB-65D3EFB4CBA4}" dt="2025-06-24T10:36:04.217" v="73" actId="171"/>
            <ac:spMkLst>
              <pc:docMk/>
              <pc:sldMasterMk cId="2028025130" sldId="2147483672"/>
              <pc:sldLayoutMk cId="3650183415" sldId="2147483678"/>
              <ac:spMk id="29" creationId="{A673112B-9F95-6C35-F2AB-A83733B08DC5}"/>
            </ac:spMkLst>
          </pc:spChg>
          <pc:grpChg chg="mod">
            <ac:chgData name="Derek F Bradshaw" userId="6a354f81-3f15-4df8-af5d-63ece92dfd54" providerId="ADAL" clId="{0DFA19E2-E5A5-6F49-9CFB-65D3EFB4CBA4}" dt="2025-06-24T10:36:04.217" v="73" actId="171"/>
            <ac:grpSpMkLst>
              <pc:docMk/>
              <pc:sldMasterMk cId="2028025130" sldId="2147483672"/>
              <pc:sldLayoutMk cId="3650183415" sldId="2147483678"/>
              <ac:grpSpMk id="10" creationId="{D915E657-1AC8-34DC-A28A-BCB7D28D5310}"/>
            </ac:grpSpMkLst>
          </pc:grpChg>
          <pc:grpChg chg="mod">
            <ac:chgData name="Derek F Bradshaw" userId="6a354f81-3f15-4df8-af5d-63ece92dfd54" providerId="ADAL" clId="{0DFA19E2-E5A5-6F49-9CFB-65D3EFB4CBA4}" dt="2025-06-24T10:36:04.217" v="73" actId="171"/>
            <ac:grpSpMkLst>
              <pc:docMk/>
              <pc:sldMasterMk cId="2028025130" sldId="2147483672"/>
              <pc:sldLayoutMk cId="3650183415" sldId="2147483678"/>
              <ac:grpSpMk id="17" creationId="{637A918F-6E13-0FEA-B933-3308B12889B8}"/>
            </ac:grpSpMkLst>
          </pc:grpChg>
        </pc:sldLayoutChg>
        <pc:sldLayoutChg chg="addSp modSp new replId setBg">
          <pc:chgData name="Derek F Bradshaw" userId="6a354f81-3f15-4df8-af5d-63ece92dfd54" providerId="ADAL" clId="{0DFA19E2-E5A5-6F49-9CFB-65D3EFB4CBA4}" dt="2025-06-24T10:36:24.208" v="75"/>
          <pc:sldLayoutMkLst>
            <pc:docMk/>
            <pc:sldMasterMk cId="2028025130" sldId="2147483672"/>
            <pc:sldLayoutMk cId="3976787665" sldId="2147483679"/>
          </pc:sldLayoutMkLst>
          <pc:spChg chg="add mod">
            <ac:chgData name="Derek F Bradshaw" userId="6a354f81-3f15-4df8-af5d-63ece92dfd54" providerId="ADAL" clId="{0DFA19E2-E5A5-6F49-9CFB-65D3EFB4CBA4}" dt="2025-06-24T10:36:24.208" v="75"/>
            <ac:spMkLst>
              <pc:docMk/>
              <pc:sldMasterMk cId="2028025130" sldId="2147483672"/>
              <pc:sldLayoutMk cId="3976787665" sldId="2147483679"/>
              <ac:spMk id="6" creationId="{68ED7101-C387-5D84-272A-78F0252C4F8E}"/>
            </ac:spMkLst>
          </pc:spChg>
          <pc:spChg chg="add mod">
            <ac:chgData name="Derek F Bradshaw" userId="6a354f81-3f15-4df8-af5d-63ece92dfd54" providerId="ADAL" clId="{0DFA19E2-E5A5-6F49-9CFB-65D3EFB4CBA4}" dt="2025-06-24T10:36:24.208" v="75"/>
            <ac:spMkLst>
              <pc:docMk/>
              <pc:sldMasterMk cId="2028025130" sldId="2147483672"/>
              <pc:sldLayoutMk cId="3976787665" sldId="2147483679"/>
              <ac:spMk id="7" creationId="{189FC0D5-9319-5BDD-7087-6BE6DA3C6D59}"/>
            </ac:spMkLst>
          </pc:spChg>
          <pc:spChg chg="mod">
            <ac:chgData name="Derek F Bradshaw" userId="6a354f81-3f15-4df8-af5d-63ece92dfd54" providerId="ADAL" clId="{0DFA19E2-E5A5-6F49-9CFB-65D3EFB4CBA4}" dt="2025-06-24T10:36:24.208" v="75"/>
            <ac:spMkLst>
              <pc:docMk/>
              <pc:sldMasterMk cId="2028025130" sldId="2147483672"/>
              <pc:sldLayoutMk cId="3976787665" sldId="2147483679"/>
              <ac:spMk id="10" creationId="{6EAE712D-ACA1-8A9D-6399-3F1253869A39}"/>
            </ac:spMkLst>
          </pc:spChg>
          <pc:spChg chg="mod">
            <ac:chgData name="Derek F Bradshaw" userId="6a354f81-3f15-4df8-af5d-63ece92dfd54" providerId="ADAL" clId="{0DFA19E2-E5A5-6F49-9CFB-65D3EFB4CBA4}" dt="2025-06-24T10:36:24.208" v="75"/>
            <ac:spMkLst>
              <pc:docMk/>
              <pc:sldMasterMk cId="2028025130" sldId="2147483672"/>
              <pc:sldLayoutMk cId="3976787665" sldId="2147483679"/>
              <ac:spMk id="19" creationId="{81AAC488-2AB3-6C91-CA91-509B1A37AE8B}"/>
            </ac:spMkLst>
          </pc:spChg>
          <pc:spChg chg="mod">
            <ac:chgData name="Derek F Bradshaw" userId="6a354f81-3f15-4df8-af5d-63ece92dfd54" providerId="ADAL" clId="{0DFA19E2-E5A5-6F49-9CFB-65D3EFB4CBA4}" dt="2025-06-24T10:36:24.208" v="75"/>
            <ac:spMkLst>
              <pc:docMk/>
              <pc:sldMasterMk cId="2028025130" sldId="2147483672"/>
              <pc:sldLayoutMk cId="3976787665" sldId="2147483679"/>
              <ac:spMk id="20" creationId="{CDE925B2-9A3A-B7F2-7857-742ED944CF5D}"/>
            </ac:spMkLst>
          </pc:spChg>
          <pc:spChg chg="mod">
            <ac:chgData name="Derek F Bradshaw" userId="6a354f81-3f15-4df8-af5d-63ece92dfd54" providerId="ADAL" clId="{0DFA19E2-E5A5-6F49-9CFB-65D3EFB4CBA4}" dt="2025-06-24T10:36:24.208" v="75"/>
            <ac:spMkLst>
              <pc:docMk/>
              <pc:sldMasterMk cId="2028025130" sldId="2147483672"/>
              <pc:sldLayoutMk cId="3976787665" sldId="2147483679"/>
              <ac:spMk id="21" creationId="{F84F7F74-580E-9F32-9200-A0E265E6A943}"/>
            </ac:spMkLst>
          </pc:spChg>
          <pc:spChg chg="mod">
            <ac:chgData name="Derek F Bradshaw" userId="6a354f81-3f15-4df8-af5d-63ece92dfd54" providerId="ADAL" clId="{0DFA19E2-E5A5-6F49-9CFB-65D3EFB4CBA4}" dt="2025-06-24T10:36:24.208" v="75"/>
            <ac:spMkLst>
              <pc:docMk/>
              <pc:sldMasterMk cId="2028025130" sldId="2147483672"/>
              <pc:sldLayoutMk cId="3976787665" sldId="2147483679"/>
              <ac:spMk id="24" creationId="{9CAD8AB2-4AE5-FE8A-B136-53EDEB2070D3}"/>
            </ac:spMkLst>
          </pc:spChg>
          <pc:spChg chg="add mod">
            <ac:chgData name="Derek F Bradshaw" userId="6a354f81-3f15-4df8-af5d-63ece92dfd54" providerId="ADAL" clId="{0DFA19E2-E5A5-6F49-9CFB-65D3EFB4CBA4}" dt="2025-06-24T10:36:24.208" v="75"/>
            <ac:spMkLst>
              <pc:docMk/>
              <pc:sldMasterMk cId="2028025130" sldId="2147483672"/>
              <pc:sldLayoutMk cId="3976787665" sldId="2147483679"/>
              <ac:spMk id="26" creationId="{AC2DD915-2918-981C-248D-1D626930A456}"/>
            </ac:spMkLst>
          </pc:spChg>
          <pc:spChg chg="add mod">
            <ac:chgData name="Derek F Bradshaw" userId="6a354f81-3f15-4df8-af5d-63ece92dfd54" providerId="ADAL" clId="{0DFA19E2-E5A5-6F49-9CFB-65D3EFB4CBA4}" dt="2025-06-24T10:36:24.208" v="75"/>
            <ac:spMkLst>
              <pc:docMk/>
              <pc:sldMasterMk cId="2028025130" sldId="2147483672"/>
              <pc:sldLayoutMk cId="3976787665" sldId="2147483679"/>
              <ac:spMk id="27" creationId="{9882B318-E396-BF0C-73EE-DC98194E3E39}"/>
            </ac:spMkLst>
          </pc:spChg>
          <pc:spChg chg="add mod">
            <ac:chgData name="Derek F Bradshaw" userId="6a354f81-3f15-4df8-af5d-63ece92dfd54" providerId="ADAL" clId="{0DFA19E2-E5A5-6F49-9CFB-65D3EFB4CBA4}" dt="2025-06-24T10:36:24.208" v="75"/>
            <ac:spMkLst>
              <pc:docMk/>
              <pc:sldMasterMk cId="2028025130" sldId="2147483672"/>
              <pc:sldLayoutMk cId="3976787665" sldId="2147483679"/>
              <ac:spMk id="28" creationId="{D360A3D6-CE8C-F951-FC4F-4B5A21EE320F}"/>
            </ac:spMkLst>
          </pc:spChg>
        </pc:sldLayoutChg>
        <pc:sldLayoutChg chg="new replId 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2028025130" sldId="2147483672"/>
            <pc:sldLayoutMk cId="595161871" sldId="2147483680"/>
          </pc:sldLayoutMkLst>
        </pc:sldLayoutChg>
        <pc:sldLayoutChg chg="new replId 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2028025130" sldId="2147483672"/>
            <pc:sldLayoutMk cId="3254157225" sldId="2147483681"/>
          </pc:sldLayoutMkLst>
        </pc:sldLayoutChg>
        <pc:sldLayoutChg chg="new replId 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2028025130" sldId="2147483672"/>
            <pc:sldLayoutMk cId="2666549113" sldId="2147483682"/>
          </pc:sldLayoutMkLst>
        </pc:sldLayoutChg>
        <pc:sldLayoutChg chg="new replId setBg">
          <pc:chgData name="Derek F Bradshaw" userId="6a354f81-3f15-4df8-af5d-63ece92dfd54" providerId="ADAL" clId="{0DFA19E2-E5A5-6F49-9CFB-65D3EFB4CBA4}" dt="2025-06-24T10:32:37.024" v="41"/>
          <pc:sldLayoutMkLst>
            <pc:docMk/>
            <pc:sldMasterMk cId="2028025130" sldId="2147483672"/>
            <pc:sldLayoutMk cId="2254065843" sldId="2147483683"/>
          </pc:sldLayoutMkLst>
        </pc:sldLayoutChg>
      </pc:sldMasterChg>
    </pc:docChg>
  </pc:docChgLst>
  <pc:docChgLst>
    <pc:chgData name="Derek F Bradshaw" userId="6a354f81-3f15-4df8-af5d-63ece92dfd54" providerId="ADAL" clId="{0E6C6DA8-3938-4F4B-A2F5-795BD7DC1523}"/>
    <pc:docChg chg="modSld sldOrd modSection">
      <pc:chgData name="Derek F Bradshaw" userId="6a354f81-3f15-4df8-af5d-63ece92dfd54" providerId="ADAL" clId="{0E6C6DA8-3938-4F4B-A2F5-795BD7DC1523}" dt="2025-03-18T07:14:28.149" v="1"/>
      <pc:docMkLst>
        <pc:docMk/>
      </pc:docMkLst>
      <pc:sldChg chg="ord">
        <pc:chgData name="Derek F Bradshaw" userId="6a354f81-3f15-4df8-af5d-63ece92dfd54" providerId="ADAL" clId="{0E6C6DA8-3938-4F4B-A2F5-795BD7DC1523}" dt="2025-03-18T07:14:28.149" v="1"/>
        <pc:sldMkLst>
          <pc:docMk/>
          <pc:sldMk cId="950755481" sldId="32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1007E-C2A9-934D-B8A4-96453B75616A}" type="datetimeFigureOut">
              <a:rPr lang="en-US" smtClean="0"/>
              <a:t>6/30/25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7C53B-6E86-ED46-B304-9D6CBF80C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72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9D85A-8594-4A3D-A357-E8E0D3512597}" type="datetimeFigureOut">
              <a:rPr lang="en-US"/>
              <a:pPr>
                <a:defRPr/>
              </a:pPr>
              <a:t>6/30/25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5719B-D6E0-4578-8672-24AA107533E1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9152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E70D3-7D65-43DA-8CA6-8BE4647DA057}" type="datetimeFigureOut">
              <a:rPr lang="en-US"/>
              <a:pPr>
                <a:defRPr/>
              </a:pPr>
              <a:t>6/30/25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7A8ED-4133-4528-AA96-3A980EE646E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46460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A2239-A1DA-4D42-BB58-0470CD831A28}" type="datetimeFigureOut">
              <a:rPr lang="en-US"/>
              <a:pPr>
                <a:defRPr/>
              </a:pPr>
              <a:t>6/30/25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92B71-5D92-4427-98F6-0D6F8CE19BCC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5249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">
            <a:extLst>
              <a:ext uri="{FF2B5EF4-FFF2-40B4-BE49-F238E27FC236}">
                <a16:creationId xmlns:a16="http://schemas.microsoft.com/office/drawing/2014/main" id="{02388E3E-B4F5-B060-EB37-5506A068189F}"/>
              </a:ext>
            </a:extLst>
          </p:cNvPr>
          <p:cNvGrpSpPr/>
          <p:nvPr userDrawn="1"/>
        </p:nvGrpSpPr>
        <p:grpSpPr>
          <a:xfrm>
            <a:off x="0" y="91440"/>
            <a:ext cx="12192000" cy="6766560"/>
            <a:chOff x="0" y="0"/>
            <a:chExt cx="4990434" cy="2807119"/>
          </a:xfrm>
        </p:grpSpPr>
        <p:sp>
          <p:nvSpPr>
            <p:cNvPr id="8" name="Freeform 3">
              <a:extLst>
                <a:ext uri="{FF2B5EF4-FFF2-40B4-BE49-F238E27FC236}">
                  <a16:creationId xmlns:a16="http://schemas.microsoft.com/office/drawing/2014/main" id="{6704E7C4-8E25-7DE8-0DF2-D72CFC24B961}"/>
                </a:ext>
              </a:extLst>
            </p:cNvPr>
            <p:cNvSpPr/>
            <p:nvPr/>
          </p:nvSpPr>
          <p:spPr>
            <a:xfrm>
              <a:off x="0" y="0"/>
              <a:ext cx="4990434" cy="2807119"/>
            </a:xfrm>
            <a:custGeom>
              <a:avLst/>
              <a:gdLst/>
              <a:ahLst/>
              <a:cxnLst/>
              <a:rect l="l" t="t" r="r" b="b"/>
              <a:pathLst>
                <a:path w="4990434" h="2807119">
                  <a:moveTo>
                    <a:pt x="0" y="0"/>
                  </a:moveTo>
                  <a:lnTo>
                    <a:pt x="4990434" y="0"/>
                  </a:lnTo>
                  <a:lnTo>
                    <a:pt x="4990434" y="2807119"/>
                  </a:lnTo>
                  <a:lnTo>
                    <a:pt x="0" y="2807119"/>
                  </a:lnTo>
                  <a:close/>
                </a:path>
              </a:pathLst>
            </a:custGeom>
            <a:gradFill rotWithShape="1">
              <a:gsLst>
                <a:gs pos="0">
                  <a:srgbClr val="5DE0E6">
                    <a:alpha val="100000"/>
                  </a:srgbClr>
                </a:gs>
                <a:gs pos="100000">
                  <a:srgbClr val="004AA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 sz="1080"/>
            </a:p>
          </p:txBody>
        </p:sp>
        <p:sp>
          <p:nvSpPr>
            <p:cNvPr id="9" name="TextBox 4">
              <a:extLst>
                <a:ext uri="{FF2B5EF4-FFF2-40B4-BE49-F238E27FC236}">
                  <a16:creationId xmlns:a16="http://schemas.microsoft.com/office/drawing/2014/main" id="{F8281DA4-BAC4-6D0D-5512-8E13E3140C13}"/>
                </a:ext>
              </a:extLst>
            </p:cNvPr>
            <p:cNvSpPr txBox="1"/>
            <p:nvPr/>
          </p:nvSpPr>
          <p:spPr>
            <a:xfrm>
              <a:off x="0" y="-28575"/>
              <a:ext cx="4990434" cy="2835694"/>
            </a:xfrm>
            <a:prstGeom prst="rect">
              <a:avLst/>
            </a:prstGeom>
          </p:spPr>
          <p:txBody>
            <a:bodyPr lIns="26476" tIns="26476" rIns="26476" bIns="26476" rtlCol="0" anchor="ctr"/>
            <a:lstStyle/>
            <a:p>
              <a:pPr algn="ctr">
                <a:lnSpc>
                  <a:spcPts val="1265"/>
                </a:lnSpc>
              </a:pPr>
              <a:endParaRPr sz="1080"/>
            </a:p>
          </p:txBody>
        </p:sp>
      </p:grpSp>
      <p:grpSp>
        <p:nvGrpSpPr>
          <p:cNvPr id="10" name="Group 5">
            <a:extLst>
              <a:ext uri="{FF2B5EF4-FFF2-40B4-BE49-F238E27FC236}">
                <a16:creationId xmlns:a16="http://schemas.microsoft.com/office/drawing/2014/main" id="{65B91921-6190-B47B-8E81-3743145BDFDC}"/>
              </a:ext>
            </a:extLst>
          </p:cNvPr>
          <p:cNvGrpSpPr/>
          <p:nvPr userDrawn="1"/>
        </p:nvGrpSpPr>
        <p:grpSpPr>
          <a:xfrm>
            <a:off x="0" y="0"/>
            <a:ext cx="12192001" cy="1681128"/>
            <a:chOff x="0" y="0"/>
            <a:chExt cx="4415454" cy="542478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B657D81-A5C1-978B-0060-85C8F73ADFED}"/>
                </a:ext>
              </a:extLst>
            </p:cNvPr>
            <p:cNvSpPr/>
            <p:nvPr/>
          </p:nvSpPr>
          <p:spPr>
            <a:xfrm>
              <a:off x="0" y="0"/>
              <a:ext cx="4415454" cy="542478"/>
            </a:xfrm>
            <a:custGeom>
              <a:avLst/>
              <a:gdLst/>
              <a:ahLst/>
              <a:cxnLst/>
              <a:rect l="l" t="t" r="r" b="b"/>
              <a:pathLst>
                <a:path w="4415454" h="542478">
                  <a:moveTo>
                    <a:pt x="0" y="0"/>
                  </a:moveTo>
                  <a:lnTo>
                    <a:pt x="4415454" y="0"/>
                  </a:lnTo>
                  <a:lnTo>
                    <a:pt x="4415454" y="542478"/>
                  </a:lnTo>
                  <a:lnTo>
                    <a:pt x="0" y="542478"/>
                  </a:lnTo>
                  <a:close/>
                </a:path>
              </a:pathLst>
            </a:custGeom>
            <a:gradFill rotWithShape="1">
              <a:gsLst>
                <a:gs pos="0">
                  <a:srgbClr val="5DE0E6">
                    <a:alpha val="100000"/>
                  </a:srgbClr>
                </a:gs>
                <a:gs pos="100000">
                  <a:srgbClr val="004AA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 sz="1080"/>
            </a:p>
          </p:txBody>
        </p:sp>
        <p:sp>
          <p:nvSpPr>
            <p:cNvPr id="12" name="TextBox 7">
              <a:extLst>
                <a:ext uri="{FF2B5EF4-FFF2-40B4-BE49-F238E27FC236}">
                  <a16:creationId xmlns:a16="http://schemas.microsoft.com/office/drawing/2014/main" id="{054917ED-5EE5-BF45-0DA7-55249FFECAC8}"/>
                </a:ext>
              </a:extLst>
            </p:cNvPr>
            <p:cNvSpPr txBox="1"/>
            <p:nvPr/>
          </p:nvSpPr>
          <p:spPr>
            <a:xfrm>
              <a:off x="0" y="-28575"/>
              <a:ext cx="4415454" cy="571053"/>
            </a:xfrm>
            <a:prstGeom prst="rect">
              <a:avLst/>
            </a:prstGeom>
          </p:spPr>
          <p:txBody>
            <a:bodyPr lIns="29705" tIns="29705" rIns="29705" bIns="29705" rtlCol="0" anchor="ctr"/>
            <a:lstStyle/>
            <a:p>
              <a:pPr algn="ctr">
                <a:lnSpc>
                  <a:spcPts val="1420"/>
                </a:lnSpc>
              </a:pPr>
              <a:endParaRPr sz="1080"/>
            </a:p>
          </p:txBody>
        </p:sp>
      </p:grpSp>
      <p:sp>
        <p:nvSpPr>
          <p:cNvPr id="13" name="Freeform 8">
            <a:extLst>
              <a:ext uri="{FF2B5EF4-FFF2-40B4-BE49-F238E27FC236}">
                <a16:creationId xmlns:a16="http://schemas.microsoft.com/office/drawing/2014/main" id="{3C344555-BE65-CD9E-84BB-F8113D7A50CB}"/>
              </a:ext>
            </a:extLst>
          </p:cNvPr>
          <p:cNvSpPr/>
          <p:nvPr userDrawn="1"/>
        </p:nvSpPr>
        <p:spPr>
          <a:xfrm rot="5400000">
            <a:off x="4846020" y="736315"/>
            <a:ext cx="1922504" cy="433992"/>
          </a:xfrm>
          <a:custGeom>
            <a:avLst/>
            <a:gdLst/>
            <a:ahLst/>
            <a:cxnLst/>
            <a:rect l="l" t="t" r="r" b="b"/>
            <a:pathLst>
              <a:path w="2632676" h="650989">
                <a:moveTo>
                  <a:pt x="0" y="0"/>
                </a:moveTo>
                <a:lnTo>
                  <a:pt x="2632676" y="0"/>
                </a:lnTo>
                <a:lnTo>
                  <a:pt x="2632676" y="650989"/>
                </a:lnTo>
                <a:lnTo>
                  <a:pt x="0" y="6509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 sz="108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FB3650D-F713-B448-4D42-5846E144B73C}"/>
              </a:ext>
            </a:extLst>
          </p:cNvPr>
          <p:cNvGrpSpPr/>
          <p:nvPr userDrawn="1"/>
        </p:nvGrpSpPr>
        <p:grpSpPr>
          <a:xfrm>
            <a:off x="58898" y="1826628"/>
            <a:ext cx="12022448" cy="4939933"/>
            <a:chOff x="134019" y="3044379"/>
            <a:chExt cx="18059589" cy="781412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5" name="Group 9">
              <a:extLst>
                <a:ext uri="{FF2B5EF4-FFF2-40B4-BE49-F238E27FC236}">
                  <a16:creationId xmlns:a16="http://schemas.microsoft.com/office/drawing/2014/main" id="{A096A2B3-06DE-A6D8-30C3-5E5EDFE89C1B}"/>
                </a:ext>
              </a:extLst>
            </p:cNvPr>
            <p:cNvGrpSpPr/>
            <p:nvPr/>
          </p:nvGrpSpPr>
          <p:grpSpPr>
            <a:xfrm rot="-10800000">
              <a:off x="134019" y="3044379"/>
              <a:ext cx="18059589" cy="7814121"/>
              <a:chOff x="0" y="0"/>
              <a:chExt cx="4788042" cy="2071716"/>
            </a:xfrm>
          </p:grpSpPr>
          <p:sp>
            <p:nvSpPr>
              <p:cNvPr id="19" name="Freeform 10">
                <a:extLst>
                  <a:ext uri="{FF2B5EF4-FFF2-40B4-BE49-F238E27FC236}">
                    <a16:creationId xmlns:a16="http://schemas.microsoft.com/office/drawing/2014/main" id="{F1152242-96F0-AAE9-5CD8-766CC6893490}"/>
                  </a:ext>
                </a:extLst>
              </p:cNvPr>
              <p:cNvSpPr/>
              <p:nvPr/>
            </p:nvSpPr>
            <p:spPr>
              <a:xfrm>
                <a:off x="0" y="0"/>
                <a:ext cx="4788043" cy="2071716"/>
              </a:xfrm>
              <a:custGeom>
                <a:avLst/>
                <a:gdLst/>
                <a:ahLst/>
                <a:cxnLst/>
                <a:rect l="l" t="t" r="r" b="b"/>
                <a:pathLst>
                  <a:path w="4788043" h="2071716">
                    <a:moveTo>
                      <a:pt x="23578" y="0"/>
                    </a:moveTo>
                    <a:lnTo>
                      <a:pt x="4764465" y="0"/>
                    </a:lnTo>
                    <a:cubicBezTo>
                      <a:pt x="4770718" y="0"/>
                      <a:pt x="4776715" y="2484"/>
                      <a:pt x="4781137" y="6906"/>
                    </a:cubicBezTo>
                    <a:cubicBezTo>
                      <a:pt x="4785559" y="11327"/>
                      <a:pt x="4788043" y="17325"/>
                      <a:pt x="4788043" y="23578"/>
                    </a:cubicBezTo>
                    <a:lnTo>
                      <a:pt x="4788043" y="2048138"/>
                    </a:lnTo>
                    <a:cubicBezTo>
                      <a:pt x="4788043" y="2054392"/>
                      <a:pt x="4785559" y="2060389"/>
                      <a:pt x="4781137" y="2064810"/>
                    </a:cubicBezTo>
                    <a:cubicBezTo>
                      <a:pt x="4776715" y="2069232"/>
                      <a:pt x="4770718" y="2071716"/>
                      <a:pt x="4764465" y="2071716"/>
                    </a:cubicBezTo>
                    <a:lnTo>
                      <a:pt x="23578" y="2071716"/>
                    </a:lnTo>
                    <a:cubicBezTo>
                      <a:pt x="17325" y="2071716"/>
                      <a:pt x="11327" y="2069232"/>
                      <a:pt x="6906" y="2064810"/>
                    </a:cubicBezTo>
                    <a:cubicBezTo>
                      <a:pt x="2484" y="2060389"/>
                      <a:pt x="0" y="2054392"/>
                      <a:pt x="0" y="2048138"/>
                    </a:cubicBezTo>
                    <a:lnTo>
                      <a:pt x="0" y="23578"/>
                    </a:lnTo>
                    <a:cubicBezTo>
                      <a:pt x="0" y="17325"/>
                      <a:pt x="2484" y="11327"/>
                      <a:pt x="6906" y="6906"/>
                    </a:cubicBezTo>
                    <a:cubicBezTo>
                      <a:pt x="11327" y="2484"/>
                      <a:pt x="17325" y="0"/>
                      <a:pt x="23578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DE0E6">
                      <a:alpha val="100000"/>
                    </a:srgbClr>
                  </a:gs>
                  <a:gs pos="100000">
                    <a:srgbClr val="004AAD">
                      <a:alpha val="100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endParaRPr lang="en-GB" sz="1080"/>
              </a:p>
            </p:txBody>
          </p:sp>
          <p:sp>
            <p:nvSpPr>
              <p:cNvPr id="20" name="TextBox 11">
                <a:extLst>
                  <a:ext uri="{FF2B5EF4-FFF2-40B4-BE49-F238E27FC236}">
                    <a16:creationId xmlns:a16="http://schemas.microsoft.com/office/drawing/2014/main" id="{B61B0559-3A50-BB99-1885-4F6AD5219432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4788042" cy="2100291"/>
              </a:xfrm>
              <a:prstGeom prst="rect">
                <a:avLst/>
              </a:prstGeom>
            </p:spPr>
            <p:txBody>
              <a:bodyPr lIns="27251" tIns="27251" rIns="27251" bIns="27251" rtlCol="0" anchor="ctr"/>
              <a:lstStyle/>
              <a:p>
                <a:pPr algn="ctr">
                  <a:lnSpc>
                    <a:spcPts val="1420"/>
                  </a:lnSpc>
                </a:pPr>
                <a:endParaRPr sz="1080"/>
              </a:p>
            </p:txBody>
          </p:sp>
        </p:grpSp>
        <p:grpSp>
          <p:nvGrpSpPr>
            <p:cNvPr id="16" name="Group 12">
              <a:extLst>
                <a:ext uri="{FF2B5EF4-FFF2-40B4-BE49-F238E27FC236}">
                  <a16:creationId xmlns:a16="http://schemas.microsoft.com/office/drawing/2014/main" id="{40575C23-F761-9BFC-441E-EE8C1D43E0D1}"/>
                </a:ext>
              </a:extLst>
            </p:cNvPr>
            <p:cNvGrpSpPr/>
            <p:nvPr/>
          </p:nvGrpSpPr>
          <p:grpSpPr>
            <a:xfrm>
              <a:off x="271770" y="3102192"/>
              <a:ext cx="17784089" cy="7698495"/>
              <a:chOff x="0" y="0"/>
              <a:chExt cx="4715001" cy="2041061"/>
            </a:xfrm>
          </p:grpSpPr>
          <p:sp>
            <p:nvSpPr>
              <p:cNvPr id="17" name="Freeform 13">
                <a:extLst>
                  <a:ext uri="{FF2B5EF4-FFF2-40B4-BE49-F238E27FC236}">
                    <a16:creationId xmlns:a16="http://schemas.microsoft.com/office/drawing/2014/main" id="{0030479E-8CD2-D374-6E88-90678CC3630B}"/>
                  </a:ext>
                </a:extLst>
              </p:cNvPr>
              <p:cNvSpPr/>
              <p:nvPr/>
            </p:nvSpPr>
            <p:spPr>
              <a:xfrm>
                <a:off x="0" y="0"/>
                <a:ext cx="4715001" cy="2041061"/>
              </a:xfrm>
              <a:custGeom>
                <a:avLst/>
                <a:gdLst/>
                <a:ahLst/>
                <a:cxnLst/>
                <a:rect l="l" t="t" r="r" b="b"/>
                <a:pathLst>
                  <a:path w="4715001" h="2041061">
                    <a:moveTo>
                      <a:pt x="23943" y="0"/>
                    </a:moveTo>
                    <a:lnTo>
                      <a:pt x="4691057" y="0"/>
                    </a:lnTo>
                    <a:cubicBezTo>
                      <a:pt x="4697407" y="0"/>
                      <a:pt x="4703498" y="2523"/>
                      <a:pt x="4707988" y="7013"/>
                    </a:cubicBezTo>
                    <a:cubicBezTo>
                      <a:pt x="4712478" y="11503"/>
                      <a:pt x="4715001" y="17593"/>
                      <a:pt x="4715001" y="23943"/>
                    </a:cubicBezTo>
                    <a:lnTo>
                      <a:pt x="4715001" y="2017118"/>
                    </a:lnTo>
                    <a:cubicBezTo>
                      <a:pt x="4715001" y="2030341"/>
                      <a:pt x="4704281" y="2041061"/>
                      <a:pt x="4691057" y="2041061"/>
                    </a:cubicBezTo>
                    <a:lnTo>
                      <a:pt x="23943" y="2041061"/>
                    </a:lnTo>
                    <a:cubicBezTo>
                      <a:pt x="10720" y="2041061"/>
                      <a:pt x="0" y="2030341"/>
                      <a:pt x="0" y="2017118"/>
                    </a:cubicBezTo>
                    <a:lnTo>
                      <a:pt x="0" y="23943"/>
                    </a:lnTo>
                    <a:cubicBezTo>
                      <a:pt x="0" y="10720"/>
                      <a:pt x="10720" y="0"/>
                      <a:pt x="2394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 sz="1080" dirty="0"/>
              </a:p>
            </p:txBody>
          </p:sp>
          <p:sp>
            <p:nvSpPr>
              <p:cNvPr id="18" name="TextBox 14">
                <a:extLst>
                  <a:ext uri="{FF2B5EF4-FFF2-40B4-BE49-F238E27FC236}">
                    <a16:creationId xmlns:a16="http://schemas.microsoft.com/office/drawing/2014/main" id="{73B46E6D-FA99-8A17-2338-01020F1EDE5E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4715001" cy="2069636"/>
              </a:xfrm>
              <a:prstGeom prst="rect">
                <a:avLst/>
              </a:prstGeom>
            </p:spPr>
            <p:txBody>
              <a:bodyPr lIns="27251" tIns="27251" rIns="27251" bIns="27251" rtlCol="0" anchor="ctr"/>
              <a:lstStyle/>
              <a:p>
                <a:pPr algn="ctr">
                  <a:lnSpc>
                    <a:spcPts val="1420"/>
                  </a:lnSpc>
                </a:pPr>
                <a:endParaRPr sz="1080"/>
              </a:p>
            </p:txBody>
          </p:sp>
        </p:grpSp>
      </p:grpSp>
      <p:grpSp>
        <p:nvGrpSpPr>
          <p:cNvPr id="21" name="Group 15">
            <a:extLst>
              <a:ext uri="{FF2B5EF4-FFF2-40B4-BE49-F238E27FC236}">
                <a16:creationId xmlns:a16="http://schemas.microsoft.com/office/drawing/2014/main" id="{1350213D-3209-93F1-4C98-42EBE7C94371}"/>
              </a:ext>
            </a:extLst>
          </p:cNvPr>
          <p:cNvGrpSpPr/>
          <p:nvPr userDrawn="1"/>
        </p:nvGrpSpPr>
        <p:grpSpPr>
          <a:xfrm>
            <a:off x="202355" y="-125726"/>
            <a:ext cx="2103120" cy="2103120"/>
            <a:chOff x="0" y="0"/>
            <a:chExt cx="3297172" cy="3297172"/>
          </a:xfrm>
        </p:grpSpPr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D55D29DD-4F2A-03B1-B804-108985716BF5}"/>
                </a:ext>
              </a:extLst>
            </p:cNvPr>
            <p:cNvSpPr/>
            <p:nvPr/>
          </p:nvSpPr>
          <p:spPr>
            <a:xfrm>
              <a:off x="0" y="0"/>
              <a:ext cx="3297172" cy="3297172"/>
            </a:xfrm>
            <a:custGeom>
              <a:avLst/>
              <a:gdLst/>
              <a:ahLst/>
              <a:cxnLst/>
              <a:rect l="l" t="t" r="r" b="b"/>
              <a:pathLst>
                <a:path w="3297172" h="3297172">
                  <a:moveTo>
                    <a:pt x="0" y="0"/>
                  </a:moveTo>
                  <a:lnTo>
                    <a:pt x="3297172" y="0"/>
                  </a:lnTo>
                  <a:lnTo>
                    <a:pt x="3297172" y="3297172"/>
                  </a:lnTo>
                  <a:lnTo>
                    <a:pt x="0" y="32971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 sz="1080"/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781A56B-F55B-325C-7C40-623894CEB717}"/>
                </a:ext>
              </a:extLst>
            </p:cNvPr>
            <p:cNvSpPr/>
            <p:nvPr/>
          </p:nvSpPr>
          <p:spPr>
            <a:xfrm>
              <a:off x="604529" y="602895"/>
              <a:ext cx="2088115" cy="2091383"/>
            </a:xfrm>
            <a:custGeom>
              <a:avLst/>
              <a:gdLst/>
              <a:ahLst/>
              <a:cxnLst/>
              <a:rect l="l" t="t" r="r" b="b"/>
              <a:pathLst>
                <a:path w="2088115" h="2091383">
                  <a:moveTo>
                    <a:pt x="0" y="0"/>
                  </a:moveTo>
                  <a:lnTo>
                    <a:pt x="2088115" y="0"/>
                  </a:lnTo>
                  <a:lnTo>
                    <a:pt x="2088115" y="2091382"/>
                  </a:lnTo>
                  <a:lnTo>
                    <a:pt x="0" y="20913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en-GB" sz="1080"/>
            </a:p>
          </p:txBody>
        </p:sp>
      </p:grpSp>
      <p:sp>
        <p:nvSpPr>
          <p:cNvPr id="25" name="TextBox 19">
            <a:extLst>
              <a:ext uri="{FF2B5EF4-FFF2-40B4-BE49-F238E27FC236}">
                <a16:creationId xmlns:a16="http://schemas.microsoft.com/office/drawing/2014/main" id="{22F52450-5EB7-7D38-E81C-88D12F2205DE}"/>
              </a:ext>
            </a:extLst>
          </p:cNvPr>
          <p:cNvSpPr txBox="1"/>
          <p:nvPr userDrawn="1"/>
        </p:nvSpPr>
        <p:spPr>
          <a:xfrm>
            <a:off x="6240706" y="553353"/>
            <a:ext cx="4739788" cy="872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98"/>
              </a:lnSpc>
            </a:pPr>
            <a:r>
              <a:rPr lang="en-US" sz="3206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FOR MICROSOFT 365 USERS</a:t>
            </a:r>
          </a:p>
        </p:txBody>
      </p:sp>
      <p:sp>
        <p:nvSpPr>
          <p:cNvPr id="26" name="TextBox 20">
            <a:extLst>
              <a:ext uri="{FF2B5EF4-FFF2-40B4-BE49-F238E27FC236}">
                <a16:creationId xmlns:a16="http://schemas.microsoft.com/office/drawing/2014/main" id="{95B6B562-531B-0AC9-4BF3-79297E1F309C}"/>
              </a:ext>
            </a:extLst>
          </p:cNvPr>
          <p:cNvSpPr txBox="1"/>
          <p:nvPr userDrawn="1"/>
        </p:nvSpPr>
        <p:spPr>
          <a:xfrm>
            <a:off x="1211506" y="107812"/>
            <a:ext cx="3676096" cy="1735188"/>
          </a:xfrm>
          <a:prstGeom prst="rect">
            <a:avLst/>
          </a:prstGeom>
        </p:spPr>
        <p:txBody>
          <a:bodyPr wrap="square" lIns="0" tIns="0" rIns="0" bIns="0" rtlCol="0" anchor="ctr">
            <a:normAutofit fontScale="85000" lnSpcReduction="20000"/>
          </a:bodyPr>
          <a:lstStyle/>
          <a:p>
            <a:pPr algn="r"/>
            <a:r>
              <a:rPr lang="en-US" sz="3960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EFFICIENCY+ GLOBAL BOOSTER</a:t>
            </a:r>
          </a:p>
          <a:p>
            <a:pPr algn="r"/>
            <a:r>
              <a:rPr lang="en-US" sz="3960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2025</a:t>
            </a:r>
          </a:p>
        </p:txBody>
      </p:sp>
      <p:sp>
        <p:nvSpPr>
          <p:cNvPr id="34" name="Freeform 18">
            <a:extLst>
              <a:ext uri="{FF2B5EF4-FFF2-40B4-BE49-F238E27FC236}">
                <a16:creationId xmlns:a16="http://schemas.microsoft.com/office/drawing/2014/main" id="{538EF19C-8975-BA53-527C-0C1E3D026A99}"/>
              </a:ext>
            </a:extLst>
          </p:cNvPr>
          <p:cNvSpPr/>
          <p:nvPr userDrawn="1"/>
        </p:nvSpPr>
        <p:spPr>
          <a:xfrm>
            <a:off x="9647237" y="6174878"/>
            <a:ext cx="2163763" cy="394676"/>
          </a:xfrm>
          <a:custGeom>
            <a:avLst/>
            <a:gdLst/>
            <a:ahLst/>
            <a:cxnLst/>
            <a:rect l="l" t="t" r="r" b="b"/>
            <a:pathLst>
              <a:path w="3606272" h="657793">
                <a:moveTo>
                  <a:pt x="0" y="0"/>
                </a:moveTo>
                <a:lnTo>
                  <a:pt x="3606273" y="0"/>
                </a:lnTo>
                <a:lnTo>
                  <a:pt x="3606273" y="657793"/>
                </a:lnTo>
                <a:lnTo>
                  <a:pt x="0" y="65779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 sz="108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854561-6627-84F8-BC2E-3A7D466C6C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37324"/>
            <a:ext cx="9144000" cy="1380138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F98655-FA52-E193-844C-FDCB353419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09537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E3238-D5A3-5CB3-A46A-E6E271D4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B903-E286-F54F-A7B2-39BAD185931D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848AC-F1EA-5580-2A73-AADA80DC6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56016-A242-EEFD-0B92-A7D840165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8626" y="6356350"/>
            <a:ext cx="1079966" cy="365125"/>
          </a:xfrm>
        </p:spPr>
        <p:txBody>
          <a:bodyPr/>
          <a:lstStyle/>
          <a:p>
            <a:fld id="{8410362A-1D28-1242-AC2F-F794331AC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668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B78A051-4FBF-DC8B-98E0-599A4AA9A8AB}"/>
              </a:ext>
            </a:extLst>
          </p:cNvPr>
          <p:cNvSpPr txBox="1">
            <a:spLocks/>
          </p:cNvSpPr>
          <p:nvPr userDrawn="1"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E0055D0-78BA-07B4-A635-C20FB7535804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4669EEAB-6845-3CF9-E7AE-1894F042C49E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2CB903-E286-F54F-A7B2-39BAD185931D}" type="datetimeFigureOut">
              <a:rPr lang="en-GB" smtClean="0"/>
              <a:pPr/>
              <a:t>30/06/2025</a:t>
            </a:fld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5E3063A-313A-820C-A667-F95E10CBA346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410362A-1D28-1242-AC2F-F794331AC92B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1" name="Group 2">
            <a:extLst>
              <a:ext uri="{FF2B5EF4-FFF2-40B4-BE49-F238E27FC236}">
                <a16:creationId xmlns:a16="http://schemas.microsoft.com/office/drawing/2014/main" id="{6B4BE6F1-A99E-651A-5653-393732EBE1BA}"/>
              </a:ext>
            </a:extLst>
          </p:cNvPr>
          <p:cNvGrpSpPr/>
          <p:nvPr userDrawn="1"/>
        </p:nvGrpSpPr>
        <p:grpSpPr>
          <a:xfrm>
            <a:off x="0" y="91440"/>
            <a:ext cx="12192000" cy="6766560"/>
            <a:chOff x="0" y="0"/>
            <a:chExt cx="4990434" cy="2807119"/>
          </a:xfrm>
        </p:grpSpPr>
        <p:sp>
          <p:nvSpPr>
            <p:cNvPr id="12" name="Freeform 3">
              <a:extLst>
                <a:ext uri="{FF2B5EF4-FFF2-40B4-BE49-F238E27FC236}">
                  <a16:creationId xmlns:a16="http://schemas.microsoft.com/office/drawing/2014/main" id="{FC580E2B-A0C4-0E13-E97B-9EA3621CFD07}"/>
                </a:ext>
              </a:extLst>
            </p:cNvPr>
            <p:cNvSpPr/>
            <p:nvPr/>
          </p:nvSpPr>
          <p:spPr>
            <a:xfrm>
              <a:off x="0" y="0"/>
              <a:ext cx="4990434" cy="2807119"/>
            </a:xfrm>
            <a:custGeom>
              <a:avLst/>
              <a:gdLst/>
              <a:ahLst/>
              <a:cxnLst/>
              <a:rect l="l" t="t" r="r" b="b"/>
              <a:pathLst>
                <a:path w="4990434" h="2807119">
                  <a:moveTo>
                    <a:pt x="0" y="0"/>
                  </a:moveTo>
                  <a:lnTo>
                    <a:pt x="4990434" y="0"/>
                  </a:lnTo>
                  <a:lnTo>
                    <a:pt x="4990434" y="2807119"/>
                  </a:lnTo>
                  <a:lnTo>
                    <a:pt x="0" y="2807119"/>
                  </a:lnTo>
                  <a:close/>
                </a:path>
              </a:pathLst>
            </a:custGeom>
            <a:gradFill rotWithShape="1">
              <a:gsLst>
                <a:gs pos="0">
                  <a:srgbClr val="5DE0E6">
                    <a:alpha val="100000"/>
                  </a:srgbClr>
                </a:gs>
                <a:gs pos="100000">
                  <a:srgbClr val="004AA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 sz="1080"/>
            </a:p>
          </p:txBody>
        </p:sp>
        <p:sp>
          <p:nvSpPr>
            <p:cNvPr id="13" name="TextBox 4">
              <a:extLst>
                <a:ext uri="{FF2B5EF4-FFF2-40B4-BE49-F238E27FC236}">
                  <a16:creationId xmlns:a16="http://schemas.microsoft.com/office/drawing/2014/main" id="{C1146C33-0FC9-3B99-BF0E-FD89937663C5}"/>
                </a:ext>
              </a:extLst>
            </p:cNvPr>
            <p:cNvSpPr txBox="1"/>
            <p:nvPr/>
          </p:nvSpPr>
          <p:spPr>
            <a:xfrm>
              <a:off x="0" y="-28575"/>
              <a:ext cx="4990434" cy="2835694"/>
            </a:xfrm>
            <a:prstGeom prst="rect">
              <a:avLst/>
            </a:prstGeom>
          </p:spPr>
          <p:txBody>
            <a:bodyPr lIns="26476" tIns="26476" rIns="26476" bIns="26476" rtlCol="0" anchor="ctr"/>
            <a:lstStyle/>
            <a:p>
              <a:pPr algn="ctr">
                <a:lnSpc>
                  <a:spcPts val="1265"/>
                </a:lnSpc>
              </a:pPr>
              <a:endParaRPr sz="1080"/>
            </a:p>
          </p:txBody>
        </p:sp>
      </p:grpSp>
      <p:grpSp>
        <p:nvGrpSpPr>
          <p:cNvPr id="14" name="Group 5">
            <a:extLst>
              <a:ext uri="{FF2B5EF4-FFF2-40B4-BE49-F238E27FC236}">
                <a16:creationId xmlns:a16="http://schemas.microsoft.com/office/drawing/2014/main" id="{03BC613C-0C63-AFED-0296-3319C70B5101}"/>
              </a:ext>
            </a:extLst>
          </p:cNvPr>
          <p:cNvGrpSpPr/>
          <p:nvPr userDrawn="1"/>
        </p:nvGrpSpPr>
        <p:grpSpPr>
          <a:xfrm>
            <a:off x="0" y="0"/>
            <a:ext cx="12192001" cy="1681128"/>
            <a:chOff x="0" y="0"/>
            <a:chExt cx="4415454" cy="542478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922206BC-C279-8DEB-2FC5-25398255E09B}"/>
                </a:ext>
              </a:extLst>
            </p:cNvPr>
            <p:cNvSpPr/>
            <p:nvPr/>
          </p:nvSpPr>
          <p:spPr>
            <a:xfrm>
              <a:off x="0" y="0"/>
              <a:ext cx="4415454" cy="542478"/>
            </a:xfrm>
            <a:custGeom>
              <a:avLst/>
              <a:gdLst/>
              <a:ahLst/>
              <a:cxnLst/>
              <a:rect l="l" t="t" r="r" b="b"/>
              <a:pathLst>
                <a:path w="4415454" h="542478">
                  <a:moveTo>
                    <a:pt x="0" y="0"/>
                  </a:moveTo>
                  <a:lnTo>
                    <a:pt x="4415454" y="0"/>
                  </a:lnTo>
                  <a:lnTo>
                    <a:pt x="4415454" y="542478"/>
                  </a:lnTo>
                  <a:lnTo>
                    <a:pt x="0" y="542478"/>
                  </a:lnTo>
                  <a:close/>
                </a:path>
              </a:pathLst>
            </a:custGeom>
            <a:gradFill rotWithShape="1">
              <a:gsLst>
                <a:gs pos="0">
                  <a:srgbClr val="5DE0E6">
                    <a:alpha val="100000"/>
                  </a:srgbClr>
                </a:gs>
                <a:gs pos="100000">
                  <a:srgbClr val="004AA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 sz="1080"/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01BD2108-BC81-A452-C428-059AD823516E}"/>
                </a:ext>
              </a:extLst>
            </p:cNvPr>
            <p:cNvSpPr txBox="1"/>
            <p:nvPr/>
          </p:nvSpPr>
          <p:spPr>
            <a:xfrm>
              <a:off x="0" y="-28575"/>
              <a:ext cx="4415454" cy="571053"/>
            </a:xfrm>
            <a:prstGeom prst="rect">
              <a:avLst/>
            </a:prstGeom>
          </p:spPr>
          <p:txBody>
            <a:bodyPr lIns="29705" tIns="29705" rIns="29705" bIns="29705" rtlCol="0" anchor="ctr"/>
            <a:lstStyle/>
            <a:p>
              <a:pPr algn="ctr">
                <a:lnSpc>
                  <a:spcPts val="1420"/>
                </a:lnSpc>
              </a:pPr>
              <a:endParaRPr sz="1080"/>
            </a:p>
          </p:txBody>
        </p:sp>
      </p:grpSp>
      <p:sp>
        <p:nvSpPr>
          <p:cNvPr id="17" name="Freeform 8">
            <a:extLst>
              <a:ext uri="{FF2B5EF4-FFF2-40B4-BE49-F238E27FC236}">
                <a16:creationId xmlns:a16="http://schemas.microsoft.com/office/drawing/2014/main" id="{6C6E1EBC-54CC-8495-3646-DF81C8962DC1}"/>
              </a:ext>
            </a:extLst>
          </p:cNvPr>
          <p:cNvSpPr/>
          <p:nvPr userDrawn="1"/>
        </p:nvSpPr>
        <p:spPr>
          <a:xfrm rot="5400000">
            <a:off x="4846020" y="736315"/>
            <a:ext cx="1922504" cy="433992"/>
          </a:xfrm>
          <a:custGeom>
            <a:avLst/>
            <a:gdLst/>
            <a:ahLst/>
            <a:cxnLst/>
            <a:rect l="l" t="t" r="r" b="b"/>
            <a:pathLst>
              <a:path w="2632676" h="650989">
                <a:moveTo>
                  <a:pt x="0" y="0"/>
                </a:moveTo>
                <a:lnTo>
                  <a:pt x="2632676" y="0"/>
                </a:lnTo>
                <a:lnTo>
                  <a:pt x="2632676" y="650989"/>
                </a:lnTo>
                <a:lnTo>
                  <a:pt x="0" y="6509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 sz="108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A76EE52-DD67-08AA-C49C-7895970D8BFC}"/>
              </a:ext>
            </a:extLst>
          </p:cNvPr>
          <p:cNvGrpSpPr/>
          <p:nvPr userDrawn="1"/>
        </p:nvGrpSpPr>
        <p:grpSpPr>
          <a:xfrm>
            <a:off x="58898" y="1826628"/>
            <a:ext cx="12022448" cy="4939933"/>
            <a:chOff x="134019" y="3044379"/>
            <a:chExt cx="18059589" cy="781412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9" name="Group 9">
              <a:extLst>
                <a:ext uri="{FF2B5EF4-FFF2-40B4-BE49-F238E27FC236}">
                  <a16:creationId xmlns:a16="http://schemas.microsoft.com/office/drawing/2014/main" id="{7A9FAED6-49B7-4F9C-CAF8-5E647B6333BD}"/>
                </a:ext>
              </a:extLst>
            </p:cNvPr>
            <p:cNvGrpSpPr/>
            <p:nvPr/>
          </p:nvGrpSpPr>
          <p:grpSpPr>
            <a:xfrm rot="-10800000">
              <a:off x="134019" y="3044379"/>
              <a:ext cx="18059589" cy="7814121"/>
              <a:chOff x="0" y="0"/>
              <a:chExt cx="4788042" cy="2071716"/>
            </a:xfrm>
          </p:grpSpPr>
          <p:sp>
            <p:nvSpPr>
              <p:cNvPr id="23" name="Freeform 10">
                <a:extLst>
                  <a:ext uri="{FF2B5EF4-FFF2-40B4-BE49-F238E27FC236}">
                    <a16:creationId xmlns:a16="http://schemas.microsoft.com/office/drawing/2014/main" id="{B8FCF5CC-6417-48BA-98CF-D519E5C22827}"/>
                  </a:ext>
                </a:extLst>
              </p:cNvPr>
              <p:cNvSpPr/>
              <p:nvPr/>
            </p:nvSpPr>
            <p:spPr>
              <a:xfrm>
                <a:off x="0" y="0"/>
                <a:ext cx="4788043" cy="2071716"/>
              </a:xfrm>
              <a:custGeom>
                <a:avLst/>
                <a:gdLst/>
                <a:ahLst/>
                <a:cxnLst/>
                <a:rect l="l" t="t" r="r" b="b"/>
                <a:pathLst>
                  <a:path w="4788043" h="2071716">
                    <a:moveTo>
                      <a:pt x="23578" y="0"/>
                    </a:moveTo>
                    <a:lnTo>
                      <a:pt x="4764465" y="0"/>
                    </a:lnTo>
                    <a:cubicBezTo>
                      <a:pt x="4770718" y="0"/>
                      <a:pt x="4776715" y="2484"/>
                      <a:pt x="4781137" y="6906"/>
                    </a:cubicBezTo>
                    <a:cubicBezTo>
                      <a:pt x="4785559" y="11327"/>
                      <a:pt x="4788043" y="17325"/>
                      <a:pt x="4788043" y="23578"/>
                    </a:cubicBezTo>
                    <a:lnTo>
                      <a:pt x="4788043" y="2048138"/>
                    </a:lnTo>
                    <a:cubicBezTo>
                      <a:pt x="4788043" y="2054392"/>
                      <a:pt x="4785559" y="2060389"/>
                      <a:pt x="4781137" y="2064810"/>
                    </a:cubicBezTo>
                    <a:cubicBezTo>
                      <a:pt x="4776715" y="2069232"/>
                      <a:pt x="4770718" y="2071716"/>
                      <a:pt x="4764465" y="2071716"/>
                    </a:cubicBezTo>
                    <a:lnTo>
                      <a:pt x="23578" y="2071716"/>
                    </a:lnTo>
                    <a:cubicBezTo>
                      <a:pt x="17325" y="2071716"/>
                      <a:pt x="11327" y="2069232"/>
                      <a:pt x="6906" y="2064810"/>
                    </a:cubicBezTo>
                    <a:cubicBezTo>
                      <a:pt x="2484" y="2060389"/>
                      <a:pt x="0" y="2054392"/>
                      <a:pt x="0" y="2048138"/>
                    </a:cubicBezTo>
                    <a:lnTo>
                      <a:pt x="0" y="23578"/>
                    </a:lnTo>
                    <a:cubicBezTo>
                      <a:pt x="0" y="17325"/>
                      <a:pt x="2484" y="11327"/>
                      <a:pt x="6906" y="6906"/>
                    </a:cubicBezTo>
                    <a:cubicBezTo>
                      <a:pt x="11327" y="2484"/>
                      <a:pt x="17325" y="0"/>
                      <a:pt x="23578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DE0E6">
                      <a:alpha val="100000"/>
                    </a:srgbClr>
                  </a:gs>
                  <a:gs pos="100000">
                    <a:srgbClr val="004AAD">
                      <a:alpha val="100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endParaRPr lang="en-GB" sz="1080"/>
              </a:p>
            </p:txBody>
          </p:sp>
          <p:sp>
            <p:nvSpPr>
              <p:cNvPr id="24" name="TextBox 11">
                <a:extLst>
                  <a:ext uri="{FF2B5EF4-FFF2-40B4-BE49-F238E27FC236}">
                    <a16:creationId xmlns:a16="http://schemas.microsoft.com/office/drawing/2014/main" id="{EA06ED24-9F3E-126A-C9D9-EC606883D892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4788042" cy="2100291"/>
              </a:xfrm>
              <a:prstGeom prst="rect">
                <a:avLst/>
              </a:prstGeom>
            </p:spPr>
            <p:txBody>
              <a:bodyPr lIns="27251" tIns="27251" rIns="27251" bIns="27251" rtlCol="0" anchor="ctr"/>
              <a:lstStyle/>
              <a:p>
                <a:pPr algn="ctr">
                  <a:lnSpc>
                    <a:spcPts val="1420"/>
                  </a:lnSpc>
                </a:pPr>
                <a:endParaRPr sz="1080"/>
              </a:p>
            </p:txBody>
          </p:sp>
        </p:grpSp>
        <p:grpSp>
          <p:nvGrpSpPr>
            <p:cNvPr id="20" name="Group 12">
              <a:extLst>
                <a:ext uri="{FF2B5EF4-FFF2-40B4-BE49-F238E27FC236}">
                  <a16:creationId xmlns:a16="http://schemas.microsoft.com/office/drawing/2014/main" id="{12DDB3BE-1C8D-58FD-7E10-8553F3F07AD4}"/>
                </a:ext>
              </a:extLst>
            </p:cNvPr>
            <p:cNvGrpSpPr/>
            <p:nvPr/>
          </p:nvGrpSpPr>
          <p:grpSpPr>
            <a:xfrm>
              <a:off x="271770" y="3102192"/>
              <a:ext cx="17784089" cy="7698495"/>
              <a:chOff x="0" y="0"/>
              <a:chExt cx="4715001" cy="2041061"/>
            </a:xfrm>
          </p:grpSpPr>
          <p:sp>
            <p:nvSpPr>
              <p:cNvPr id="21" name="Freeform 13">
                <a:extLst>
                  <a:ext uri="{FF2B5EF4-FFF2-40B4-BE49-F238E27FC236}">
                    <a16:creationId xmlns:a16="http://schemas.microsoft.com/office/drawing/2014/main" id="{EDFA2977-BA6C-8D91-8989-F0700557935E}"/>
                  </a:ext>
                </a:extLst>
              </p:cNvPr>
              <p:cNvSpPr/>
              <p:nvPr/>
            </p:nvSpPr>
            <p:spPr>
              <a:xfrm>
                <a:off x="0" y="0"/>
                <a:ext cx="4715001" cy="2041061"/>
              </a:xfrm>
              <a:custGeom>
                <a:avLst/>
                <a:gdLst/>
                <a:ahLst/>
                <a:cxnLst/>
                <a:rect l="l" t="t" r="r" b="b"/>
                <a:pathLst>
                  <a:path w="4715001" h="2041061">
                    <a:moveTo>
                      <a:pt x="23943" y="0"/>
                    </a:moveTo>
                    <a:lnTo>
                      <a:pt x="4691057" y="0"/>
                    </a:lnTo>
                    <a:cubicBezTo>
                      <a:pt x="4697407" y="0"/>
                      <a:pt x="4703498" y="2523"/>
                      <a:pt x="4707988" y="7013"/>
                    </a:cubicBezTo>
                    <a:cubicBezTo>
                      <a:pt x="4712478" y="11503"/>
                      <a:pt x="4715001" y="17593"/>
                      <a:pt x="4715001" y="23943"/>
                    </a:cubicBezTo>
                    <a:lnTo>
                      <a:pt x="4715001" y="2017118"/>
                    </a:lnTo>
                    <a:cubicBezTo>
                      <a:pt x="4715001" y="2030341"/>
                      <a:pt x="4704281" y="2041061"/>
                      <a:pt x="4691057" y="2041061"/>
                    </a:cubicBezTo>
                    <a:lnTo>
                      <a:pt x="23943" y="2041061"/>
                    </a:lnTo>
                    <a:cubicBezTo>
                      <a:pt x="10720" y="2041061"/>
                      <a:pt x="0" y="2030341"/>
                      <a:pt x="0" y="2017118"/>
                    </a:cubicBezTo>
                    <a:lnTo>
                      <a:pt x="0" y="23943"/>
                    </a:lnTo>
                    <a:cubicBezTo>
                      <a:pt x="0" y="10720"/>
                      <a:pt x="10720" y="0"/>
                      <a:pt x="2394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 sz="1080" dirty="0"/>
              </a:p>
            </p:txBody>
          </p:sp>
          <p:sp>
            <p:nvSpPr>
              <p:cNvPr id="22" name="TextBox 14">
                <a:extLst>
                  <a:ext uri="{FF2B5EF4-FFF2-40B4-BE49-F238E27FC236}">
                    <a16:creationId xmlns:a16="http://schemas.microsoft.com/office/drawing/2014/main" id="{797C66E5-5180-66C6-5F36-84E6EBCC7D81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4715001" cy="2069636"/>
              </a:xfrm>
              <a:prstGeom prst="rect">
                <a:avLst/>
              </a:prstGeom>
            </p:spPr>
            <p:txBody>
              <a:bodyPr lIns="27251" tIns="27251" rIns="27251" bIns="27251" rtlCol="0" anchor="ctr"/>
              <a:lstStyle/>
              <a:p>
                <a:pPr algn="ctr">
                  <a:lnSpc>
                    <a:spcPts val="1420"/>
                  </a:lnSpc>
                </a:pPr>
                <a:endParaRPr sz="1080"/>
              </a:p>
            </p:txBody>
          </p:sp>
        </p:grpSp>
      </p:grpSp>
      <p:grpSp>
        <p:nvGrpSpPr>
          <p:cNvPr id="25" name="Group 15">
            <a:extLst>
              <a:ext uri="{FF2B5EF4-FFF2-40B4-BE49-F238E27FC236}">
                <a16:creationId xmlns:a16="http://schemas.microsoft.com/office/drawing/2014/main" id="{82A26BC0-EE33-8A5C-0164-39DD48A24D3C}"/>
              </a:ext>
            </a:extLst>
          </p:cNvPr>
          <p:cNvGrpSpPr/>
          <p:nvPr userDrawn="1"/>
        </p:nvGrpSpPr>
        <p:grpSpPr>
          <a:xfrm>
            <a:off x="202355" y="-125726"/>
            <a:ext cx="2103120" cy="2103120"/>
            <a:chOff x="0" y="0"/>
            <a:chExt cx="3297172" cy="3297172"/>
          </a:xfrm>
        </p:grpSpPr>
        <p:sp>
          <p:nvSpPr>
            <p:cNvPr id="26" name="Freeform 16">
              <a:extLst>
                <a:ext uri="{FF2B5EF4-FFF2-40B4-BE49-F238E27FC236}">
                  <a16:creationId xmlns:a16="http://schemas.microsoft.com/office/drawing/2014/main" id="{FAAC9E22-609C-5AB5-4C62-01EF2BE92BD3}"/>
                </a:ext>
              </a:extLst>
            </p:cNvPr>
            <p:cNvSpPr/>
            <p:nvPr/>
          </p:nvSpPr>
          <p:spPr>
            <a:xfrm>
              <a:off x="0" y="0"/>
              <a:ext cx="3297172" cy="3297172"/>
            </a:xfrm>
            <a:custGeom>
              <a:avLst/>
              <a:gdLst/>
              <a:ahLst/>
              <a:cxnLst/>
              <a:rect l="l" t="t" r="r" b="b"/>
              <a:pathLst>
                <a:path w="3297172" h="3297172">
                  <a:moveTo>
                    <a:pt x="0" y="0"/>
                  </a:moveTo>
                  <a:lnTo>
                    <a:pt x="3297172" y="0"/>
                  </a:lnTo>
                  <a:lnTo>
                    <a:pt x="3297172" y="3297172"/>
                  </a:lnTo>
                  <a:lnTo>
                    <a:pt x="0" y="32971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 sz="1080"/>
            </a:p>
          </p:txBody>
        </p:sp>
        <p:sp>
          <p:nvSpPr>
            <p:cNvPr id="27" name="Freeform 17">
              <a:extLst>
                <a:ext uri="{FF2B5EF4-FFF2-40B4-BE49-F238E27FC236}">
                  <a16:creationId xmlns:a16="http://schemas.microsoft.com/office/drawing/2014/main" id="{D1675483-3C62-A814-AAD1-DCBEB1EE711C}"/>
                </a:ext>
              </a:extLst>
            </p:cNvPr>
            <p:cNvSpPr/>
            <p:nvPr/>
          </p:nvSpPr>
          <p:spPr>
            <a:xfrm>
              <a:off x="604529" y="602895"/>
              <a:ext cx="2088115" cy="2091383"/>
            </a:xfrm>
            <a:custGeom>
              <a:avLst/>
              <a:gdLst/>
              <a:ahLst/>
              <a:cxnLst/>
              <a:rect l="l" t="t" r="r" b="b"/>
              <a:pathLst>
                <a:path w="2088115" h="2091383">
                  <a:moveTo>
                    <a:pt x="0" y="0"/>
                  </a:moveTo>
                  <a:lnTo>
                    <a:pt x="2088115" y="0"/>
                  </a:lnTo>
                  <a:lnTo>
                    <a:pt x="2088115" y="2091382"/>
                  </a:lnTo>
                  <a:lnTo>
                    <a:pt x="0" y="20913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en-GB" sz="1080"/>
            </a:p>
          </p:txBody>
        </p:sp>
      </p:grpSp>
      <p:sp>
        <p:nvSpPr>
          <p:cNvPr id="28" name="TextBox 19">
            <a:extLst>
              <a:ext uri="{FF2B5EF4-FFF2-40B4-BE49-F238E27FC236}">
                <a16:creationId xmlns:a16="http://schemas.microsoft.com/office/drawing/2014/main" id="{E52BE584-6F52-87F7-03E2-8DCE1A0768DD}"/>
              </a:ext>
            </a:extLst>
          </p:cNvPr>
          <p:cNvSpPr txBox="1"/>
          <p:nvPr userDrawn="1"/>
        </p:nvSpPr>
        <p:spPr>
          <a:xfrm>
            <a:off x="6240706" y="553353"/>
            <a:ext cx="4739788" cy="872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98"/>
              </a:lnSpc>
            </a:pPr>
            <a:r>
              <a:rPr lang="en-US" sz="3206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FOR MICROSOFT 365 USERS</a:t>
            </a:r>
          </a:p>
        </p:txBody>
      </p:sp>
      <p:sp>
        <p:nvSpPr>
          <p:cNvPr id="29" name="TextBox 20">
            <a:extLst>
              <a:ext uri="{FF2B5EF4-FFF2-40B4-BE49-F238E27FC236}">
                <a16:creationId xmlns:a16="http://schemas.microsoft.com/office/drawing/2014/main" id="{E7D6D07B-1CFD-A76C-7F66-94EE6A65B7D2}"/>
              </a:ext>
            </a:extLst>
          </p:cNvPr>
          <p:cNvSpPr txBox="1"/>
          <p:nvPr userDrawn="1"/>
        </p:nvSpPr>
        <p:spPr>
          <a:xfrm>
            <a:off x="1211506" y="107812"/>
            <a:ext cx="3676096" cy="1735188"/>
          </a:xfrm>
          <a:prstGeom prst="rect">
            <a:avLst/>
          </a:prstGeom>
        </p:spPr>
        <p:txBody>
          <a:bodyPr wrap="square" lIns="0" tIns="0" rIns="0" bIns="0" rtlCol="0" anchor="ctr">
            <a:normAutofit fontScale="85000" lnSpcReduction="20000"/>
          </a:bodyPr>
          <a:lstStyle/>
          <a:p>
            <a:pPr algn="r"/>
            <a:r>
              <a:rPr lang="en-US" sz="3960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EFFICIENCY+ GLOBAL BOOSTER</a:t>
            </a:r>
          </a:p>
          <a:p>
            <a:pPr algn="r"/>
            <a:r>
              <a:rPr lang="en-US" sz="3960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2025</a:t>
            </a:r>
          </a:p>
        </p:txBody>
      </p:sp>
      <p:sp>
        <p:nvSpPr>
          <p:cNvPr id="30" name="Freeform 18">
            <a:extLst>
              <a:ext uri="{FF2B5EF4-FFF2-40B4-BE49-F238E27FC236}">
                <a16:creationId xmlns:a16="http://schemas.microsoft.com/office/drawing/2014/main" id="{9EA6418D-A8E7-2A13-6C11-F359BB10036C}"/>
              </a:ext>
            </a:extLst>
          </p:cNvPr>
          <p:cNvSpPr/>
          <p:nvPr userDrawn="1"/>
        </p:nvSpPr>
        <p:spPr>
          <a:xfrm>
            <a:off x="9647237" y="6174878"/>
            <a:ext cx="2163763" cy="394676"/>
          </a:xfrm>
          <a:custGeom>
            <a:avLst/>
            <a:gdLst/>
            <a:ahLst/>
            <a:cxnLst/>
            <a:rect l="l" t="t" r="r" b="b"/>
            <a:pathLst>
              <a:path w="3606272" h="657793">
                <a:moveTo>
                  <a:pt x="0" y="0"/>
                </a:moveTo>
                <a:lnTo>
                  <a:pt x="3606273" y="0"/>
                </a:lnTo>
                <a:lnTo>
                  <a:pt x="3606273" y="657793"/>
                </a:lnTo>
                <a:lnTo>
                  <a:pt x="0" y="65779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 sz="108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8BF021-EAAF-7329-FA45-C85A45E7E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320" y="1887300"/>
            <a:ext cx="10515600" cy="1040521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FF8CC-8745-0548-4AA9-31ECB8A1C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41733"/>
            <a:ext cx="10515600" cy="313522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A5FF4F-4AD0-28AF-0DA2-BF0AC25BD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B903-E286-F54F-A7B2-39BAD185931D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D9283-60A0-5EE4-AFF8-8BECE4902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AA7489-FBD0-E3EF-5F98-81D9DD23F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45102" y="6356350"/>
            <a:ext cx="1199780" cy="365125"/>
          </a:xfrm>
        </p:spPr>
        <p:txBody>
          <a:bodyPr/>
          <a:lstStyle/>
          <a:p>
            <a:fld id="{8410362A-1D28-1242-AC2F-F794331AC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7630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141D2-C965-D3D3-860A-E8C1AD9C6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D59BD7-1E4A-F849-ED58-6217024B4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18BDD-AFF9-4267-F61E-4A334B063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B903-E286-F54F-A7B2-39BAD185931D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ED663-AB8F-7172-472A-929A5EAEE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26190-550D-8422-4008-774DE1897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0362A-1D28-1242-AC2F-F794331AC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495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9FCBB4A-4DEC-620B-22DA-C251A7384F48}"/>
              </a:ext>
            </a:extLst>
          </p:cNvPr>
          <p:cNvSpPr txBox="1">
            <a:spLocks/>
          </p:cNvSpPr>
          <p:nvPr userDrawn="1"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20584BA7-2F9F-D805-1994-4F157E0C2E3D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472C267A-6BAC-03F1-D812-04AAD152047B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2CB903-E286-F54F-A7B2-39BAD185931D}" type="datetimeFigureOut">
              <a:rPr lang="en-GB" smtClean="0"/>
              <a:pPr/>
              <a:t>30/06/2025</a:t>
            </a:fld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C0F4501-C51A-DD5B-A89C-FD9DD8A20302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410362A-1D28-1242-AC2F-F794331AC92B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2" name="Group 2">
            <a:extLst>
              <a:ext uri="{FF2B5EF4-FFF2-40B4-BE49-F238E27FC236}">
                <a16:creationId xmlns:a16="http://schemas.microsoft.com/office/drawing/2014/main" id="{5F907A10-CE4B-5A13-87BB-8A7182F1EBE4}"/>
              </a:ext>
            </a:extLst>
          </p:cNvPr>
          <p:cNvGrpSpPr/>
          <p:nvPr userDrawn="1"/>
        </p:nvGrpSpPr>
        <p:grpSpPr>
          <a:xfrm>
            <a:off x="0" y="91440"/>
            <a:ext cx="12192000" cy="6766560"/>
            <a:chOff x="0" y="0"/>
            <a:chExt cx="4990434" cy="2807119"/>
          </a:xfrm>
        </p:grpSpPr>
        <p:sp>
          <p:nvSpPr>
            <p:cNvPr id="13" name="Freeform 3">
              <a:extLst>
                <a:ext uri="{FF2B5EF4-FFF2-40B4-BE49-F238E27FC236}">
                  <a16:creationId xmlns:a16="http://schemas.microsoft.com/office/drawing/2014/main" id="{34B7E980-F4B0-05FE-5BFA-2780FC26240B}"/>
                </a:ext>
              </a:extLst>
            </p:cNvPr>
            <p:cNvSpPr/>
            <p:nvPr/>
          </p:nvSpPr>
          <p:spPr>
            <a:xfrm>
              <a:off x="0" y="0"/>
              <a:ext cx="4990434" cy="2807119"/>
            </a:xfrm>
            <a:custGeom>
              <a:avLst/>
              <a:gdLst/>
              <a:ahLst/>
              <a:cxnLst/>
              <a:rect l="l" t="t" r="r" b="b"/>
              <a:pathLst>
                <a:path w="4990434" h="2807119">
                  <a:moveTo>
                    <a:pt x="0" y="0"/>
                  </a:moveTo>
                  <a:lnTo>
                    <a:pt x="4990434" y="0"/>
                  </a:lnTo>
                  <a:lnTo>
                    <a:pt x="4990434" y="2807119"/>
                  </a:lnTo>
                  <a:lnTo>
                    <a:pt x="0" y="2807119"/>
                  </a:lnTo>
                  <a:close/>
                </a:path>
              </a:pathLst>
            </a:custGeom>
            <a:gradFill rotWithShape="1">
              <a:gsLst>
                <a:gs pos="0">
                  <a:srgbClr val="5DE0E6">
                    <a:alpha val="100000"/>
                  </a:srgbClr>
                </a:gs>
                <a:gs pos="100000">
                  <a:srgbClr val="004AA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 sz="1080"/>
            </a:p>
          </p:txBody>
        </p:sp>
        <p:sp>
          <p:nvSpPr>
            <p:cNvPr id="14" name="TextBox 4">
              <a:extLst>
                <a:ext uri="{FF2B5EF4-FFF2-40B4-BE49-F238E27FC236}">
                  <a16:creationId xmlns:a16="http://schemas.microsoft.com/office/drawing/2014/main" id="{C67EEF93-B9DB-3D1C-69E0-B3042D4A4B2F}"/>
                </a:ext>
              </a:extLst>
            </p:cNvPr>
            <p:cNvSpPr txBox="1"/>
            <p:nvPr/>
          </p:nvSpPr>
          <p:spPr>
            <a:xfrm>
              <a:off x="0" y="-28575"/>
              <a:ext cx="4990434" cy="2835694"/>
            </a:xfrm>
            <a:prstGeom prst="rect">
              <a:avLst/>
            </a:prstGeom>
          </p:spPr>
          <p:txBody>
            <a:bodyPr lIns="26476" tIns="26476" rIns="26476" bIns="26476" rtlCol="0" anchor="ctr"/>
            <a:lstStyle/>
            <a:p>
              <a:pPr algn="ctr">
                <a:lnSpc>
                  <a:spcPts val="1265"/>
                </a:lnSpc>
              </a:pPr>
              <a:endParaRPr sz="1080"/>
            </a:p>
          </p:txBody>
        </p:sp>
      </p:grpSp>
      <p:grpSp>
        <p:nvGrpSpPr>
          <p:cNvPr id="15" name="Group 5">
            <a:extLst>
              <a:ext uri="{FF2B5EF4-FFF2-40B4-BE49-F238E27FC236}">
                <a16:creationId xmlns:a16="http://schemas.microsoft.com/office/drawing/2014/main" id="{99DEA241-7033-825C-38FD-C2917A744352}"/>
              </a:ext>
            </a:extLst>
          </p:cNvPr>
          <p:cNvGrpSpPr/>
          <p:nvPr userDrawn="1"/>
        </p:nvGrpSpPr>
        <p:grpSpPr>
          <a:xfrm>
            <a:off x="0" y="0"/>
            <a:ext cx="12192001" cy="1681128"/>
            <a:chOff x="0" y="0"/>
            <a:chExt cx="4415454" cy="542478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2F85BEA8-AC6B-CDE5-8B47-EA8FC6633D6B}"/>
                </a:ext>
              </a:extLst>
            </p:cNvPr>
            <p:cNvSpPr/>
            <p:nvPr/>
          </p:nvSpPr>
          <p:spPr>
            <a:xfrm>
              <a:off x="0" y="0"/>
              <a:ext cx="4415454" cy="542478"/>
            </a:xfrm>
            <a:custGeom>
              <a:avLst/>
              <a:gdLst/>
              <a:ahLst/>
              <a:cxnLst/>
              <a:rect l="l" t="t" r="r" b="b"/>
              <a:pathLst>
                <a:path w="4415454" h="542478">
                  <a:moveTo>
                    <a:pt x="0" y="0"/>
                  </a:moveTo>
                  <a:lnTo>
                    <a:pt x="4415454" y="0"/>
                  </a:lnTo>
                  <a:lnTo>
                    <a:pt x="4415454" y="542478"/>
                  </a:lnTo>
                  <a:lnTo>
                    <a:pt x="0" y="542478"/>
                  </a:lnTo>
                  <a:close/>
                </a:path>
              </a:pathLst>
            </a:custGeom>
            <a:gradFill rotWithShape="1">
              <a:gsLst>
                <a:gs pos="0">
                  <a:srgbClr val="5DE0E6">
                    <a:alpha val="100000"/>
                  </a:srgbClr>
                </a:gs>
                <a:gs pos="100000">
                  <a:srgbClr val="004AA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 sz="1080"/>
            </a:p>
          </p:txBody>
        </p:sp>
        <p:sp>
          <p:nvSpPr>
            <p:cNvPr id="17" name="TextBox 7">
              <a:extLst>
                <a:ext uri="{FF2B5EF4-FFF2-40B4-BE49-F238E27FC236}">
                  <a16:creationId xmlns:a16="http://schemas.microsoft.com/office/drawing/2014/main" id="{BA3EBECA-3F78-1454-6EC8-7B46D1095F1E}"/>
                </a:ext>
              </a:extLst>
            </p:cNvPr>
            <p:cNvSpPr txBox="1"/>
            <p:nvPr/>
          </p:nvSpPr>
          <p:spPr>
            <a:xfrm>
              <a:off x="0" y="-28575"/>
              <a:ext cx="4415454" cy="571053"/>
            </a:xfrm>
            <a:prstGeom prst="rect">
              <a:avLst/>
            </a:prstGeom>
          </p:spPr>
          <p:txBody>
            <a:bodyPr lIns="29705" tIns="29705" rIns="29705" bIns="29705" rtlCol="0" anchor="ctr"/>
            <a:lstStyle/>
            <a:p>
              <a:pPr algn="ctr">
                <a:lnSpc>
                  <a:spcPts val="1420"/>
                </a:lnSpc>
              </a:pPr>
              <a:endParaRPr sz="1080"/>
            </a:p>
          </p:txBody>
        </p:sp>
      </p:grpSp>
      <p:sp>
        <p:nvSpPr>
          <p:cNvPr id="18" name="Freeform 8">
            <a:extLst>
              <a:ext uri="{FF2B5EF4-FFF2-40B4-BE49-F238E27FC236}">
                <a16:creationId xmlns:a16="http://schemas.microsoft.com/office/drawing/2014/main" id="{4429C363-2CC7-3171-0A51-540A254048F9}"/>
              </a:ext>
            </a:extLst>
          </p:cNvPr>
          <p:cNvSpPr/>
          <p:nvPr userDrawn="1"/>
        </p:nvSpPr>
        <p:spPr>
          <a:xfrm rot="5400000">
            <a:off x="4846020" y="736315"/>
            <a:ext cx="1922504" cy="433992"/>
          </a:xfrm>
          <a:custGeom>
            <a:avLst/>
            <a:gdLst/>
            <a:ahLst/>
            <a:cxnLst/>
            <a:rect l="l" t="t" r="r" b="b"/>
            <a:pathLst>
              <a:path w="2632676" h="650989">
                <a:moveTo>
                  <a:pt x="0" y="0"/>
                </a:moveTo>
                <a:lnTo>
                  <a:pt x="2632676" y="0"/>
                </a:lnTo>
                <a:lnTo>
                  <a:pt x="2632676" y="650989"/>
                </a:lnTo>
                <a:lnTo>
                  <a:pt x="0" y="6509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 sz="108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1769B39-ED82-FF03-E2DF-5345D7635769}"/>
              </a:ext>
            </a:extLst>
          </p:cNvPr>
          <p:cNvGrpSpPr/>
          <p:nvPr userDrawn="1"/>
        </p:nvGrpSpPr>
        <p:grpSpPr>
          <a:xfrm>
            <a:off x="58898" y="1826628"/>
            <a:ext cx="12022448" cy="4939933"/>
            <a:chOff x="134019" y="3044379"/>
            <a:chExt cx="18059589" cy="781412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0" name="Group 9">
              <a:extLst>
                <a:ext uri="{FF2B5EF4-FFF2-40B4-BE49-F238E27FC236}">
                  <a16:creationId xmlns:a16="http://schemas.microsoft.com/office/drawing/2014/main" id="{AA23F722-171F-A747-D9D6-046F80C34314}"/>
                </a:ext>
              </a:extLst>
            </p:cNvPr>
            <p:cNvGrpSpPr/>
            <p:nvPr/>
          </p:nvGrpSpPr>
          <p:grpSpPr>
            <a:xfrm rot="-10800000">
              <a:off x="134019" y="3044379"/>
              <a:ext cx="18059589" cy="7814121"/>
              <a:chOff x="0" y="0"/>
              <a:chExt cx="4788042" cy="2071716"/>
            </a:xfrm>
          </p:grpSpPr>
          <p:sp>
            <p:nvSpPr>
              <p:cNvPr id="24" name="Freeform 10">
                <a:extLst>
                  <a:ext uri="{FF2B5EF4-FFF2-40B4-BE49-F238E27FC236}">
                    <a16:creationId xmlns:a16="http://schemas.microsoft.com/office/drawing/2014/main" id="{D65F956A-FC47-606E-53FB-6EA8783B19A3}"/>
                  </a:ext>
                </a:extLst>
              </p:cNvPr>
              <p:cNvSpPr/>
              <p:nvPr/>
            </p:nvSpPr>
            <p:spPr>
              <a:xfrm>
                <a:off x="0" y="0"/>
                <a:ext cx="4788043" cy="2071716"/>
              </a:xfrm>
              <a:custGeom>
                <a:avLst/>
                <a:gdLst/>
                <a:ahLst/>
                <a:cxnLst/>
                <a:rect l="l" t="t" r="r" b="b"/>
                <a:pathLst>
                  <a:path w="4788043" h="2071716">
                    <a:moveTo>
                      <a:pt x="23578" y="0"/>
                    </a:moveTo>
                    <a:lnTo>
                      <a:pt x="4764465" y="0"/>
                    </a:lnTo>
                    <a:cubicBezTo>
                      <a:pt x="4770718" y="0"/>
                      <a:pt x="4776715" y="2484"/>
                      <a:pt x="4781137" y="6906"/>
                    </a:cubicBezTo>
                    <a:cubicBezTo>
                      <a:pt x="4785559" y="11327"/>
                      <a:pt x="4788043" y="17325"/>
                      <a:pt x="4788043" y="23578"/>
                    </a:cubicBezTo>
                    <a:lnTo>
                      <a:pt x="4788043" y="2048138"/>
                    </a:lnTo>
                    <a:cubicBezTo>
                      <a:pt x="4788043" y="2054392"/>
                      <a:pt x="4785559" y="2060389"/>
                      <a:pt x="4781137" y="2064810"/>
                    </a:cubicBezTo>
                    <a:cubicBezTo>
                      <a:pt x="4776715" y="2069232"/>
                      <a:pt x="4770718" y="2071716"/>
                      <a:pt x="4764465" y="2071716"/>
                    </a:cubicBezTo>
                    <a:lnTo>
                      <a:pt x="23578" y="2071716"/>
                    </a:lnTo>
                    <a:cubicBezTo>
                      <a:pt x="17325" y="2071716"/>
                      <a:pt x="11327" y="2069232"/>
                      <a:pt x="6906" y="2064810"/>
                    </a:cubicBezTo>
                    <a:cubicBezTo>
                      <a:pt x="2484" y="2060389"/>
                      <a:pt x="0" y="2054392"/>
                      <a:pt x="0" y="2048138"/>
                    </a:cubicBezTo>
                    <a:lnTo>
                      <a:pt x="0" y="23578"/>
                    </a:lnTo>
                    <a:cubicBezTo>
                      <a:pt x="0" y="17325"/>
                      <a:pt x="2484" y="11327"/>
                      <a:pt x="6906" y="6906"/>
                    </a:cubicBezTo>
                    <a:cubicBezTo>
                      <a:pt x="11327" y="2484"/>
                      <a:pt x="17325" y="0"/>
                      <a:pt x="23578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DE0E6">
                      <a:alpha val="100000"/>
                    </a:srgbClr>
                  </a:gs>
                  <a:gs pos="100000">
                    <a:srgbClr val="004AAD">
                      <a:alpha val="100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endParaRPr lang="en-GB" sz="1080"/>
              </a:p>
            </p:txBody>
          </p:sp>
          <p:sp>
            <p:nvSpPr>
              <p:cNvPr id="25" name="TextBox 11">
                <a:extLst>
                  <a:ext uri="{FF2B5EF4-FFF2-40B4-BE49-F238E27FC236}">
                    <a16:creationId xmlns:a16="http://schemas.microsoft.com/office/drawing/2014/main" id="{CBD08D0D-1778-CED0-0052-C1DF82535DBB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4788042" cy="2100291"/>
              </a:xfrm>
              <a:prstGeom prst="rect">
                <a:avLst/>
              </a:prstGeom>
            </p:spPr>
            <p:txBody>
              <a:bodyPr lIns="27251" tIns="27251" rIns="27251" bIns="27251" rtlCol="0" anchor="ctr"/>
              <a:lstStyle/>
              <a:p>
                <a:pPr algn="ctr">
                  <a:lnSpc>
                    <a:spcPts val="1420"/>
                  </a:lnSpc>
                </a:pPr>
                <a:endParaRPr sz="1080"/>
              </a:p>
            </p:txBody>
          </p:sp>
        </p:grpSp>
        <p:grpSp>
          <p:nvGrpSpPr>
            <p:cNvPr id="21" name="Group 12">
              <a:extLst>
                <a:ext uri="{FF2B5EF4-FFF2-40B4-BE49-F238E27FC236}">
                  <a16:creationId xmlns:a16="http://schemas.microsoft.com/office/drawing/2014/main" id="{7A6C5CB9-827E-FA0B-4BDE-1EC9E99DCA3F}"/>
                </a:ext>
              </a:extLst>
            </p:cNvPr>
            <p:cNvGrpSpPr/>
            <p:nvPr/>
          </p:nvGrpSpPr>
          <p:grpSpPr>
            <a:xfrm>
              <a:off x="271770" y="3102192"/>
              <a:ext cx="17784089" cy="7698495"/>
              <a:chOff x="0" y="0"/>
              <a:chExt cx="4715001" cy="2041061"/>
            </a:xfrm>
          </p:grpSpPr>
          <p:sp>
            <p:nvSpPr>
              <p:cNvPr id="22" name="Freeform 13">
                <a:extLst>
                  <a:ext uri="{FF2B5EF4-FFF2-40B4-BE49-F238E27FC236}">
                    <a16:creationId xmlns:a16="http://schemas.microsoft.com/office/drawing/2014/main" id="{0D72F5BF-2E1C-716B-F7A2-86D2F495184F}"/>
                  </a:ext>
                </a:extLst>
              </p:cNvPr>
              <p:cNvSpPr/>
              <p:nvPr/>
            </p:nvSpPr>
            <p:spPr>
              <a:xfrm>
                <a:off x="0" y="0"/>
                <a:ext cx="4715001" cy="2041061"/>
              </a:xfrm>
              <a:custGeom>
                <a:avLst/>
                <a:gdLst/>
                <a:ahLst/>
                <a:cxnLst/>
                <a:rect l="l" t="t" r="r" b="b"/>
                <a:pathLst>
                  <a:path w="4715001" h="2041061">
                    <a:moveTo>
                      <a:pt x="23943" y="0"/>
                    </a:moveTo>
                    <a:lnTo>
                      <a:pt x="4691057" y="0"/>
                    </a:lnTo>
                    <a:cubicBezTo>
                      <a:pt x="4697407" y="0"/>
                      <a:pt x="4703498" y="2523"/>
                      <a:pt x="4707988" y="7013"/>
                    </a:cubicBezTo>
                    <a:cubicBezTo>
                      <a:pt x="4712478" y="11503"/>
                      <a:pt x="4715001" y="17593"/>
                      <a:pt x="4715001" y="23943"/>
                    </a:cubicBezTo>
                    <a:lnTo>
                      <a:pt x="4715001" y="2017118"/>
                    </a:lnTo>
                    <a:cubicBezTo>
                      <a:pt x="4715001" y="2030341"/>
                      <a:pt x="4704281" y="2041061"/>
                      <a:pt x="4691057" y="2041061"/>
                    </a:cubicBezTo>
                    <a:lnTo>
                      <a:pt x="23943" y="2041061"/>
                    </a:lnTo>
                    <a:cubicBezTo>
                      <a:pt x="10720" y="2041061"/>
                      <a:pt x="0" y="2030341"/>
                      <a:pt x="0" y="2017118"/>
                    </a:cubicBezTo>
                    <a:lnTo>
                      <a:pt x="0" y="23943"/>
                    </a:lnTo>
                    <a:cubicBezTo>
                      <a:pt x="0" y="10720"/>
                      <a:pt x="10720" y="0"/>
                      <a:pt x="2394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 sz="1080" dirty="0"/>
              </a:p>
            </p:txBody>
          </p:sp>
          <p:sp>
            <p:nvSpPr>
              <p:cNvPr id="23" name="TextBox 14">
                <a:extLst>
                  <a:ext uri="{FF2B5EF4-FFF2-40B4-BE49-F238E27FC236}">
                    <a16:creationId xmlns:a16="http://schemas.microsoft.com/office/drawing/2014/main" id="{AF513901-D6A3-8796-DAB8-5DEA200D49C4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4715001" cy="2069636"/>
              </a:xfrm>
              <a:prstGeom prst="rect">
                <a:avLst/>
              </a:prstGeom>
            </p:spPr>
            <p:txBody>
              <a:bodyPr lIns="27251" tIns="27251" rIns="27251" bIns="27251" rtlCol="0" anchor="ctr"/>
              <a:lstStyle/>
              <a:p>
                <a:pPr algn="ctr">
                  <a:lnSpc>
                    <a:spcPts val="1420"/>
                  </a:lnSpc>
                </a:pPr>
                <a:endParaRPr sz="1080"/>
              </a:p>
            </p:txBody>
          </p:sp>
        </p:grpSp>
      </p:grpSp>
      <p:grpSp>
        <p:nvGrpSpPr>
          <p:cNvPr id="26" name="Group 15">
            <a:extLst>
              <a:ext uri="{FF2B5EF4-FFF2-40B4-BE49-F238E27FC236}">
                <a16:creationId xmlns:a16="http://schemas.microsoft.com/office/drawing/2014/main" id="{D8F7B673-97F7-7974-5A63-4B98F9D724D3}"/>
              </a:ext>
            </a:extLst>
          </p:cNvPr>
          <p:cNvGrpSpPr/>
          <p:nvPr userDrawn="1"/>
        </p:nvGrpSpPr>
        <p:grpSpPr>
          <a:xfrm>
            <a:off x="202355" y="-125726"/>
            <a:ext cx="2103120" cy="2103120"/>
            <a:chOff x="0" y="0"/>
            <a:chExt cx="3297172" cy="3297172"/>
          </a:xfrm>
        </p:grpSpPr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9AF3E635-ED68-27BE-EF94-24517FB6B6C5}"/>
                </a:ext>
              </a:extLst>
            </p:cNvPr>
            <p:cNvSpPr/>
            <p:nvPr/>
          </p:nvSpPr>
          <p:spPr>
            <a:xfrm>
              <a:off x="0" y="0"/>
              <a:ext cx="3297172" cy="3297172"/>
            </a:xfrm>
            <a:custGeom>
              <a:avLst/>
              <a:gdLst/>
              <a:ahLst/>
              <a:cxnLst/>
              <a:rect l="l" t="t" r="r" b="b"/>
              <a:pathLst>
                <a:path w="3297172" h="3297172">
                  <a:moveTo>
                    <a:pt x="0" y="0"/>
                  </a:moveTo>
                  <a:lnTo>
                    <a:pt x="3297172" y="0"/>
                  </a:lnTo>
                  <a:lnTo>
                    <a:pt x="3297172" y="3297172"/>
                  </a:lnTo>
                  <a:lnTo>
                    <a:pt x="0" y="32971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 sz="1080"/>
            </a:p>
          </p:txBody>
        </p:sp>
        <p:sp>
          <p:nvSpPr>
            <p:cNvPr id="28" name="Freeform 17">
              <a:extLst>
                <a:ext uri="{FF2B5EF4-FFF2-40B4-BE49-F238E27FC236}">
                  <a16:creationId xmlns:a16="http://schemas.microsoft.com/office/drawing/2014/main" id="{60F734D4-2667-5CDE-1F9C-6132864B5010}"/>
                </a:ext>
              </a:extLst>
            </p:cNvPr>
            <p:cNvSpPr/>
            <p:nvPr/>
          </p:nvSpPr>
          <p:spPr>
            <a:xfrm>
              <a:off x="604529" y="602895"/>
              <a:ext cx="2088115" cy="2091383"/>
            </a:xfrm>
            <a:custGeom>
              <a:avLst/>
              <a:gdLst/>
              <a:ahLst/>
              <a:cxnLst/>
              <a:rect l="l" t="t" r="r" b="b"/>
              <a:pathLst>
                <a:path w="2088115" h="2091383">
                  <a:moveTo>
                    <a:pt x="0" y="0"/>
                  </a:moveTo>
                  <a:lnTo>
                    <a:pt x="2088115" y="0"/>
                  </a:lnTo>
                  <a:lnTo>
                    <a:pt x="2088115" y="2091382"/>
                  </a:lnTo>
                  <a:lnTo>
                    <a:pt x="0" y="20913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en-GB" sz="1080"/>
            </a:p>
          </p:txBody>
        </p:sp>
      </p:grpSp>
      <p:sp>
        <p:nvSpPr>
          <p:cNvPr id="29" name="TextBox 19">
            <a:extLst>
              <a:ext uri="{FF2B5EF4-FFF2-40B4-BE49-F238E27FC236}">
                <a16:creationId xmlns:a16="http://schemas.microsoft.com/office/drawing/2014/main" id="{663D7FF2-3B83-10E4-8D5F-28F851EFB128}"/>
              </a:ext>
            </a:extLst>
          </p:cNvPr>
          <p:cNvSpPr txBox="1"/>
          <p:nvPr userDrawn="1"/>
        </p:nvSpPr>
        <p:spPr>
          <a:xfrm>
            <a:off x="6240706" y="553353"/>
            <a:ext cx="4739788" cy="872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98"/>
              </a:lnSpc>
            </a:pPr>
            <a:r>
              <a:rPr lang="en-US" sz="3206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FOR MICROSOFT 365 USERS</a:t>
            </a:r>
          </a:p>
        </p:txBody>
      </p:sp>
      <p:sp>
        <p:nvSpPr>
          <p:cNvPr id="30" name="TextBox 20">
            <a:extLst>
              <a:ext uri="{FF2B5EF4-FFF2-40B4-BE49-F238E27FC236}">
                <a16:creationId xmlns:a16="http://schemas.microsoft.com/office/drawing/2014/main" id="{A34EC049-7B1D-F502-B4D9-45A2914F5EE6}"/>
              </a:ext>
            </a:extLst>
          </p:cNvPr>
          <p:cNvSpPr txBox="1"/>
          <p:nvPr userDrawn="1"/>
        </p:nvSpPr>
        <p:spPr>
          <a:xfrm>
            <a:off x="1211506" y="107812"/>
            <a:ext cx="3676096" cy="1735188"/>
          </a:xfrm>
          <a:prstGeom prst="rect">
            <a:avLst/>
          </a:prstGeom>
        </p:spPr>
        <p:txBody>
          <a:bodyPr wrap="square" lIns="0" tIns="0" rIns="0" bIns="0" rtlCol="0" anchor="ctr">
            <a:normAutofit fontScale="85000" lnSpcReduction="20000"/>
          </a:bodyPr>
          <a:lstStyle/>
          <a:p>
            <a:pPr algn="r"/>
            <a:r>
              <a:rPr lang="en-US" sz="3960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EFFICIENCY+ GLOBAL BOOSTER</a:t>
            </a:r>
          </a:p>
          <a:p>
            <a:pPr algn="r"/>
            <a:r>
              <a:rPr lang="en-US" sz="3960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2025</a:t>
            </a:r>
          </a:p>
        </p:txBody>
      </p:sp>
      <p:sp>
        <p:nvSpPr>
          <p:cNvPr id="31" name="Freeform 18">
            <a:extLst>
              <a:ext uri="{FF2B5EF4-FFF2-40B4-BE49-F238E27FC236}">
                <a16:creationId xmlns:a16="http://schemas.microsoft.com/office/drawing/2014/main" id="{170AEAB2-4A40-FCBA-25F3-D38D3AB3DA6D}"/>
              </a:ext>
            </a:extLst>
          </p:cNvPr>
          <p:cNvSpPr/>
          <p:nvPr userDrawn="1"/>
        </p:nvSpPr>
        <p:spPr>
          <a:xfrm>
            <a:off x="9647237" y="6174878"/>
            <a:ext cx="2163763" cy="394676"/>
          </a:xfrm>
          <a:custGeom>
            <a:avLst/>
            <a:gdLst/>
            <a:ahLst/>
            <a:cxnLst/>
            <a:rect l="l" t="t" r="r" b="b"/>
            <a:pathLst>
              <a:path w="3606272" h="657793">
                <a:moveTo>
                  <a:pt x="0" y="0"/>
                </a:moveTo>
                <a:lnTo>
                  <a:pt x="3606273" y="0"/>
                </a:lnTo>
                <a:lnTo>
                  <a:pt x="3606273" y="657793"/>
                </a:lnTo>
                <a:lnTo>
                  <a:pt x="0" y="65779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 sz="108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8A2B6A-BB36-7462-433F-226573B5F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91121"/>
            <a:ext cx="10515600" cy="965275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1EB05-984A-1EDD-F3E7-1E4567B4A5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008317"/>
            <a:ext cx="5181600" cy="31686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67E900-3A3B-18B7-540B-2EDBA8A377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3008317"/>
            <a:ext cx="5181600" cy="31686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042285-A2C2-3CF2-2F1A-C99313D06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B903-E286-F54F-A7B2-39BAD185931D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C9D20A-33A3-1017-465E-A25311FF9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4793A3-C251-EC01-BBB4-2833420F2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944936" cy="365125"/>
          </a:xfrm>
        </p:spPr>
        <p:txBody>
          <a:bodyPr/>
          <a:lstStyle/>
          <a:p>
            <a:fld id="{8410362A-1D28-1242-AC2F-F794331AC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144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217A4-9411-52F7-AC67-369CD82C5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1ECCC0-E2A3-31BE-C27D-5D43FAE7F8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D20629-56A2-9DFA-3D56-BA9381D25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A815E7-F4F9-CA40-1BA6-2F391EF80C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0D8846-C658-4E3A-D204-0092E24D40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FB4A12-33DC-C11C-2A2B-B1D8F2EB9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B903-E286-F54F-A7B2-39BAD185931D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E746DD-4E3F-4991-C46F-4BE36E447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B85768-36E0-0ABC-5A10-2E7C76F09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0362A-1D28-1242-AC2F-F794331AC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84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F643666-ADD3-A7A6-31F3-52D5145BCC53}"/>
              </a:ext>
            </a:extLst>
          </p:cNvPr>
          <p:cNvSpPr txBox="1">
            <a:spLocks/>
          </p:cNvSpPr>
          <p:nvPr userDrawn="1"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EBAB046-F2E2-010D-9AB7-EC0285355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16FE195-6879-3AF5-8AA1-B646D498C11C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2CB903-E286-F54F-A7B2-39BAD185931D}" type="datetimeFigureOut">
              <a:rPr lang="en-GB" smtClean="0"/>
              <a:pPr/>
              <a:t>30/06/2025</a:t>
            </a:fld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42A5F04-BC54-46A2-A6DE-D9699E1440FF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410362A-1D28-1242-AC2F-F794331AC92B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0" name="Group 2">
            <a:extLst>
              <a:ext uri="{FF2B5EF4-FFF2-40B4-BE49-F238E27FC236}">
                <a16:creationId xmlns:a16="http://schemas.microsoft.com/office/drawing/2014/main" id="{D915E657-1AC8-34DC-A28A-BCB7D28D5310}"/>
              </a:ext>
            </a:extLst>
          </p:cNvPr>
          <p:cNvGrpSpPr/>
          <p:nvPr userDrawn="1"/>
        </p:nvGrpSpPr>
        <p:grpSpPr>
          <a:xfrm>
            <a:off x="0" y="91440"/>
            <a:ext cx="12192000" cy="6766560"/>
            <a:chOff x="0" y="0"/>
            <a:chExt cx="4990434" cy="2807119"/>
          </a:xfrm>
        </p:grpSpPr>
        <p:sp>
          <p:nvSpPr>
            <p:cNvPr id="11" name="Freeform 3">
              <a:extLst>
                <a:ext uri="{FF2B5EF4-FFF2-40B4-BE49-F238E27FC236}">
                  <a16:creationId xmlns:a16="http://schemas.microsoft.com/office/drawing/2014/main" id="{13C1329F-690A-EAF7-3D9F-F39804713A78}"/>
                </a:ext>
              </a:extLst>
            </p:cNvPr>
            <p:cNvSpPr/>
            <p:nvPr/>
          </p:nvSpPr>
          <p:spPr>
            <a:xfrm>
              <a:off x="0" y="0"/>
              <a:ext cx="4990434" cy="2807119"/>
            </a:xfrm>
            <a:custGeom>
              <a:avLst/>
              <a:gdLst/>
              <a:ahLst/>
              <a:cxnLst/>
              <a:rect l="l" t="t" r="r" b="b"/>
              <a:pathLst>
                <a:path w="4990434" h="2807119">
                  <a:moveTo>
                    <a:pt x="0" y="0"/>
                  </a:moveTo>
                  <a:lnTo>
                    <a:pt x="4990434" y="0"/>
                  </a:lnTo>
                  <a:lnTo>
                    <a:pt x="4990434" y="2807119"/>
                  </a:lnTo>
                  <a:lnTo>
                    <a:pt x="0" y="2807119"/>
                  </a:lnTo>
                  <a:close/>
                </a:path>
              </a:pathLst>
            </a:custGeom>
            <a:gradFill rotWithShape="1">
              <a:gsLst>
                <a:gs pos="0">
                  <a:srgbClr val="5DE0E6">
                    <a:alpha val="100000"/>
                  </a:srgbClr>
                </a:gs>
                <a:gs pos="100000">
                  <a:srgbClr val="004AA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 sz="1080"/>
            </a:p>
          </p:txBody>
        </p:sp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17B61954-B7A1-E236-24CA-C77D25B9F4C6}"/>
                </a:ext>
              </a:extLst>
            </p:cNvPr>
            <p:cNvSpPr txBox="1"/>
            <p:nvPr/>
          </p:nvSpPr>
          <p:spPr>
            <a:xfrm>
              <a:off x="0" y="-28575"/>
              <a:ext cx="4990434" cy="2835694"/>
            </a:xfrm>
            <a:prstGeom prst="rect">
              <a:avLst/>
            </a:prstGeom>
          </p:spPr>
          <p:txBody>
            <a:bodyPr lIns="26476" tIns="26476" rIns="26476" bIns="26476" rtlCol="0" anchor="ctr"/>
            <a:lstStyle/>
            <a:p>
              <a:pPr algn="ctr">
                <a:lnSpc>
                  <a:spcPts val="1265"/>
                </a:lnSpc>
              </a:pPr>
              <a:endParaRPr sz="1080"/>
            </a:p>
          </p:txBody>
        </p:sp>
      </p:grpSp>
      <p:grpSp>
        <p:nvGrpSpPr>
          <p:cNvPr id="13" name="Group 5">
            <a:extLst>
              <a:ext uri="{FF2B5EF4-FFF2-40B4-BE49-F238E27FC236}">
                <a16:creationId xmlns:a16="http://schemas.microsoft.com/office/drawing/2014/main" id="{6231ECCF-2E84-FDAE-753B-23918888DB24}"/>
              </a:ext>
            </a:extLst>
          </p:cNvPr>
          <p:cNvGrpSpPr/>
          <p:nvPr userDrawn="1"/>
        </p:nvGrpSpPr>
        <p:grpSpPr>
          <a:xfrm>
            <a:off x="0" y="0"/>
            <a:ext cx="12192001" cy="1681128"/>
            <a:chOff x="0" y="0"/>
            <a:chExt cx="4415454" cy="542478"/>
          </a:xfrm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6B8CFD6C-D135-3B1C-F3C2-DF726F5F5C4D}"/>
                </a:ext>
              </a:extLst>
            </p:cNvPr>
            <p:cNvSpPr/>
            <p:nvPr/>
          </p:nvSpPr>
          <p:spPr>
            <a:xfrm>
              <a:off x="0" y="0"/>
              <a:ext cx="4415454" cy="542478"/>
            </a:xfrm>
            <a:custGeom>
              <a:avLst/>
              <a:gdLst/>
              <a:ahLst/>
              <a:cxnLst/>
              <a:rect l="l" t="t" r="r" b="b"/>
              <a:pathLst>
                <a:path w="4415454" h="542478">
                  <a:moveTo>
                    <a:pt x="0" y="0"/>
                  </a:moveTo>
                  <a:lnTo>
                    <a:pt x="4415454" y="0"/>
                  </a:lnTo>
                  <a:lnTo>
                    <a:pt x="4415454" y="542478"/>
                  </a:lnTo>
                  <a:lnTo>
                    <a:pt x="0" y="542478"/>
                  </a:lnTo>
                  <a:close/>
                </a:path>
              </a:pathLst>
            </a:custGeom>
            <a:gradFill rotWithShape="1">
              <a:gsLst>
                <a:gs pos="0">
                  <a:srgbClr val="5DE0E6">
                    <a:alpha val="100000"/>
                  </a:srgbClr>
                </a:gs>
                <a:gs pos="100000">
                  <a:srgbClr val="004AA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 sz="1080"/>
            </a:p>
          </p:txBody>
        </p:sp>
        <p:sp>
          <p:nvSpPr>
            <p:cNvPr id="15" name="TextBox 7">
              <a:extLst>
                <a:ext uri="{FF2B5EF4-FFF2-40B4-BE49-F238E27FC236}">
                  <a16:creationId xmlns:a16="http://schemas.microsoft.com/office/drawing/2014/main" id="{34BD21FF-A95A-9D3E-2ADE-B1805EF611BF}"/>
                </a:ext>
              </a:extLst>
            </p:cNvPr>
            <p:cNvSpPr txBox="1"/>
            <p:nvPr/>
          </p:nvSpPr>
          <p:spPr>
            <a:xfrm>
              <a:off x="0" y="-28575"/>
              <a:ext cx="4415454" cy="571053"/>
            </a:xfrm>
            <a:prstGeom prst="rect">
              <a:avLst/>
            </a:prstGeom>
          </p:spPr>
          <p:txBody>
            <a:bodyPr lIns="29705" tIns="29705" rIns="29705" bIns="29705" rtlCol="0" anchor="ctr"/>
            <a:lstStyle/>
            <a:p>
              <a:pPr algn="ctr">
                <a:lnSpc>
                  <a:spcPts val="1420"/>
                </a:lnSpc>
              </a:pPr>
              <a:endParaRPr sz="1080"/>
            </a:p>
          </p:txBody>
        </p:sp>
      </p:grpSp>
      <p:sp>
        <p:nvSpPr>
          <p:cNvPr id="16" name="Freeform 8">
            <a:extLst>
              <a:ext uri="{FF2B5EF4-FFF2-40B4-BE49-F238E27FC236}">
                <a16:creationId xmlns:a16="http://schemas.microsoft.com/office/drawing/2014/main" id="{BDFEE05E-8D13-D7C7-A6BB-5BEA65493132}"/>
              </a:ext>
            </a:extLst>
          </p:cNvPr>
          <p:cNvSpPr/>
          <p:nvPr userDrawn="1"/>
        </p:nvSpPr>
        <p:spPr>
          <a:xfrm rot="5400000">
            <a:off x="4846020" y="736315"/>
            <a:ext cx="1922504" cy="433992"/>
          </a:xfrm>
          <a:custGeom>
            <a:avLst/>
            <a:gdLst/>
            <a:ahLst/>
            <a:cxnLst/>
            <a:rect l="l" t="t" r="r" b="b"/>
            <a:pathLst>
              <a:path w="2632676" h="650989">
                <a:moveTo>
                  <a:pt x="0" y="0"/>
                </a:moveTo>
                <a:lnTo>
                  <a:pt x="2632676" y="0"/>
                </a:lnTo>
                <a:lnTo>
                  <a:pt x="2632676" y="650989"/>
                </a:lnTo>
                <a:lnTo>
                  <a:pt x="0" y="6509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 sz="108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37A918F-6E13-0FEA-B933-3308B12889B8}"/>
              </a:ext>
            </a:extLst>
          </p:cNvPr>
          <p:cNvGrpSpPr/>
          <p:nvPr userDrawn="1"/>
        </p:nvGrpSpPr>
        <p:grpSpPr>
          <a:xfrm>
            <a:off x="58898" y="1826628"/>
            <a:ext cx="12022448" cy="4939933"/>
            <a:chOff x="134019" y="3044379"/>
            <a:chExt cx="18059589" cy="781412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8" name="Group 9">
              <a:extLst>
                <a:ext uri="{FF2B5EF4-FFF2-40B4-BE49-F238E27FC236}">
                  <a16:creationId xmlns:a16="http://schemas.microsoft.com/office/drawing/2014/main" id="{3158C537-3245-EC2B-51E4-461652E91B2E}"/>
                </a:ext>
              </a:extLst>
            </p:cNvPr>
            <p:cNvGrpSpPr/>
            <p:nvPr/>
          </p:nvGrpSpPr>
          <p:grpSpPr>
            <a:xfrm rot="-10800000">
              <a:off x="134019" y="3044379"/>
              <a:ext cx="18059589" cy="7814121"/>
              <a:chOff x="0" y="0"/>
              <a:chExt cx="4788042" cy="2071716"/>
            </a:xfrm>
          </p:grpSpPr>
          <p:sp>
            <p:nvSpPr>
              <p:cNvPr id="22" name="Freeform 10">
                <a:extLst>
                  <a:ext uri="{FF2B5EF4-FFF2-40B4-BE49-F238E27FC236}">
                    <a16:creationId xmlns:a16="http://schemas.microsoft.com/office/drawing/2014/main" id="{0DDEC3B8-033D-93F6-4F2E-1CC426305010}"/>
                  </a:ext>
                </a:extLst>
              </p:cNvPr>
              <p:cNvSpPr/>
              <p:nvPr/>
            </p:nvSpPr>
            <p:spPr>
              <a:xfrm>
                <a:off x="0" y="0"/>
                <a:ext cx="4788043" cy="2071716"/>
              </a:xfrm>
              <a:custGeom>
                <a:avLst/>
                <a:gdLst/>
                <a:ahLst/>
                <a:cxnLst/>
                <a:rect l="l" t="t" r="r" b="b"/>
                <a:pathLst>
                  <a:path w="4788043" h="2071716">
                    <a:moveTo>
                      <a:pt x="23578" y="0"/>
                    </a:moveTo>
                    <a:lnTo>
                      <a:pt x="4764465" y="0"/>
                    </a:lnTo>
                    <a:cubicBezTo>
                      <a:pt x="4770718" y="0"/>
                      <a:pt x="4776715" y="2484"/>
                      <a:pt x="4781137" y="6906"/>
                    </a:cubicBezTo>
                    <a:cubicBezTo>
                      <a:pt x="4785559" y="11327"/>
                      <a:pt x="4788043" y="17325"/>
                      <a:pt x="4788043" y="23578"/>
                    </a:cubicBezTo>
                    <a:lnTo>
                      <a:pt x="4788043" y="2048138"/>
                    </a:lnTo>
                    <a:cubicBezTo>
                      <a:pt x="4788043" y="2054392"/>
                      <a:pt x="4785559" y="2060389"/>
                      <a:pt x="4781137" y="2064810"/>
                    </a:cubicBezTo>
                    <a:cubicBezTo>
                      <a:pt x="4776715" y="2069232"/>
                      <a:pt x="4770718" y="2071716"/>
                      <a:pt x="4764465" y="2071716"/>
                    </a:cubicBezTo>
                    <a:lnTo>
                      <a:pt x="23578" y="2071716"/>
                    </a:lnTo>
                    <a:cubicBezTo>
                      <a:pt x="17325" y="2071716"/>
                      <a:pt x="11327" y="2069232"/>
                      <a:pt x="6906" y="2064810"/>
                    </a:cubicBezTo>
                    <a:cubicBezTo>
                      <a:pt x="2484" y="2060389"/>
                      <a:pt x="0" y="2054392"/>
                      <a:pt x="0" y="2048138"/>
                    </a:cubicBezTo>
                    <a:lnTo>
                      <a:pt x="0" y="23578"/>
                    </a:lnTo>
                    <a:cubicBezTo>
                      <a:pt x="0" y="17325"/>
                      <a:pt x="2484" y="11327"/>
                      <a:pt x="6906" y="6906"/>
                    </a:cubicBezTo>
                    <a:cubicBezTo>
                      <a:pt x="11327" y="2484"/>
                      <a:pt x="17325" y="0"/>
                      <a:pt x="23578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DE0E6">
                      <a:alpha val="100000"/>
                    </a:srgbClr>
                  </a:gs>
                  <a:gs pos="100000">
                    <a:srgbClr val="004AAD">
                      <a:alpha val="100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endParaRPr lang="en-GB" sz="1080"/>
              </a:p>
            </p:txBody>
          </p:sp>
          <p:sp>
            <p:nvSpPr>
              <p:cNvPr id="23" name="TextBox 11">
                <a:extLst>
                  <a:ext uri="{FF2B5EF4-FFF2-40B4-BE49-F238E27FC236}">
                    <a16:creationId xmlns:a16="http://schemas.microsoft.com/office/drawing/2014/main" id="{820D1257-F87F-D2B0-688B-427131E12E69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4788042" cy="2100291"/>
              </a:xfrm>
              <a:prstGeom prst="rect">
                <a:avLst/>
              </a:prstGeom>
            </p:spPr>
            <p:txBody>
              <a:bodyPr lIns="27251" tIns="27251" rIns="27251" bIns="27251" rtlCol="0" anchor="ctr"/>
              <a:lstStyle/>
              <a:p>
                <a:pPr algn="ctr">
                  <a:lnSpc>
                    <a:spcPts val="1420"/>
                  </a:lnSpc>
                </a:pPr>
                <a:endParaRPr sz="1080"/>
              </a:p>
            </p:txBody>
          </p:sp>
        </p:grpSp>
        <p:grpSp>
          <p:nvGrpSpPr>
            <p:cNvPr id="19" name="Group 12">
              <a:extLst>
                <a:ext uri="{FF2B5EF4-FFF2-40B4-BE49-F238E27FC236}">
                  <a16:creationId xmlns:a16="http://schemas.microsoft.com/office/drawing/2014/main" id="{01823F20-86CC-6AA2-91C7-AB50A7205DDA}"/>
                </a:ext>
              </a:extLst>
            </p:cNvPr>
            <p:cNvGrpSpPr/>
            <p:nvPr/>
          </p:nvGrpSpPr>
          <p:grpSpPr>
            <a:xfrm>
              <a:off x="271770" y="3102192"/>
              <a:ext cx="17784089" cy="7698495"/>
              <a:chOff x="0" y="0"/>
              <a:chExt cx="4715001" cy="2041061"/>
            </a:xfrm>
          </p:grpSpPr>
          <p:sp>
            <p:nvSpPr>
              <p:cNvPr id="20" name="Freeform 13">
                <a:extLst>
                  <a:ext uri="{FF2B5EF4-FFF2-40B4-BE49-F238E27FC236}">
                    <a16:creationId xmlns:a16="http://schemas.microsoft.com/office/drawing/2014/main" id="{D5E0BF5D-FBF6-E5F0-D90C-3945BE5AF2A5}"/>
                  </a:ext>
                </a:extLst>
              </p:cNvPr>
              <p:cNvSpPr/>
              <p:nvPr/>
            </p:nvSpPr>
            <p:spPr>
              <a:xfrm>
                <a:off x="0" y="0"/>
                <a:ext cx="4715001" cy="2041061"/>
              </a:xfrm>
              <a:custGeom>
                <a:avLst/>
                <a:gdLst/>
                <a:ahLst/>
                <a:cxnLst/>
                <a:rect l="l" t="t" r="r" b="b"/>
                <a:pathLst>
                  <a:path w="4715001" h="2041061">
                    <a:moveTo>
                      <a:pt x="23943" y="0"/>
                    </a:moveTo>
                    <a:lnTo>
                      <a:pt x="4691057" y="0"/>
                    </a:lnTo>
                    <a:cubicBezTo>
                      <a:pt x="4697407" y="0"/>
                      <a:pt x="4703498" y="2523"/>
                      <a:pt x="4707988" y="7013"/>
                    </a:cubicBezTo>
                    <a:cubicBezTo>
                      <a:pt x="4712478" y="11503"/>
                      <a:pt x="4715001" y="17593"/>
                      <a:pt x="4715001" y="23943"/>
                    </a:cubicBezTo>
                    <a:lnTo>
                      <a:pt x="4715001" y="2017118"/>
                    </a:lnTo>
                    <a:cubicBezTo>
                      <a:pt x="4715001" y="2030341"/>
                      <a:pt x="4704281" y="2041061"/>
                      <a:pt x="4691057" y="2041061"/>
                    </a:cubicBezTo>
                    <a:lnTo>
                      <a:pt x="23943" y="2041061"/>
                    </a:lnTo>
                    <a:cubicBezTo>
                      <a:pt x="10720" y="2041061"/>
                      <a:pt x="0" y="2030341"/>
                      <a:pt x="0" y="2017118"/>
                    </a:cubicBezTo>
                    <a:lnTo>
                      <a:pt x="0" y="23943"/>
                    </a:lnTo>
                    <a:cubicBezTo>
                      <a:pt x="0" y="10720"/>
                      <a:pt x="10720" y="0"/>
                      <a:pt x="2394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 sz="1080" dirty="0"/>
              </a:p>
            </p:txBody>
          </p:sp>
          <p:sp>
            <p:nvSpPr>
              <p:cNvPr id="21" name="TextBox 14">
                <a:extLst>
                  <a:ext uri="{FF2B5EF4-FFF2-40B4-BE49-F238E27FC236}">
                    <a16:creationId xmlns:a16="http://schemas.microsoft.com/office/drawing/2014/main" id="{A0CC54A1-1C55-B9F2-99D7-45AB1B687736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4715001" cy="2069636"/>
              </a:xfrm>
              <a:prstGeom prst="rect">
                <a:avLst/>
              </a:prstGeom>
            </p:spPr>
            <p:txBody>
              <a:bodyPr lIns="27251" tIns="27251" rIns="27251" bIns="27251" rtlCol="0" anchor="ctr"/>
              <a:lstStyle/>
              <a:p>
                <a:pPr algn="ctr">
                  <a:lnSpc>
                    <a:spcPts val="1420"/>
                  </a:lnSpc>
                </a:pPr>
                <a:endParaRPr sz="1080"/>
              </a:p>
            </p:txBody>
          </p:sp>
        </p:grpSp>
      </p:grpSp>
      <p:grpSp>
        <p:nvGrpSpPr>
          <p:cNvPr id="24" name="Group 15">
            <a:extLst>
              <a:ext uri="{FF2B5EF4-FFF2-40B4-BE49-F238E27FC236}">
                <a16:creationId xmlns:a16="http://schemas.microsoft.com/office/drawing/2014/main" id="{C5AEE9D3-F700-1DAC-0D2D-BFB409D339BB}"/>
              </a:ext>
            </a:extLst>
          </p:cNvPr>
          <p:cNvGrpSpPr/>
          <p:nvPr userDrawn="1"/>
        </p:nvGrpSpPr>
        <p:grpSpPr>
          <a:xfrm>
            <a:off x="202355" y="-125726"/>
            <a:ext cx="2103120" cy="2103120"/>
            <a:chOff x="0" y="0"/>
            <a:chExt cx="3297172" cy="3297172"/>
          </a:xfrm>
        </p:grpSpPr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DABCE65C-BC67-DB98-E1BD-E15C7459786A}"/>
                </a:ext>
              </a:extLst>
            </p:cNvPr>
            <p:cNvSpPr/>
            <p:nvPr/>
          </p:nvSpPr>
          <p:spPr>
            <a:xfrm>
              <a:off x="0" y="0"/>
              <a:ext cx="3297172" cy="3297172"/>
            </a:xfrm>
            <a:custGeom>
              <a:avLst/>
              <a:gdLst/>
              <a:ahLst/>
              <a:cxnLst/>
              <a:rect l="l" t="t" r="r" b="b"/>
              <a:pathLst>
                <a:path w="3297172" h="3297172">
                  <a:moveTo>
                    <a:pt x="0" y="0"/>
                  </a:moveTo>
                  <a:lnTo>
                    <a:pt x="3297172" y="0"/>
                  </a:lnTo>
                  <a:lnTo>
                    <a:pt x="3297172" y="3297172"/>
                  </a:lnTo>
                  <a:lnTo>
                    <a:pt x="0" y="32971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 sz="1080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B70645AF-E9E7-8376-E423-63859B127982}"/>
                </a:ext>
              </a:extLst>
            </p:cNvPr>
            <p:cNvSpPr/>
            <p:nvPr/>
          </p:nvSpPr>
          <p:spPr>
            <a:xfrm>
              <a:off x="604529" y="602895"/>
              <a:ext cx="2088115" cy="2091383"/>
            </a:xfrm>
            <a:custGeom>
              <a:avLst/>
              <a:gdLst/>
              <a:ahLst/>
              <a:cxnLst/>
              <a:rect l="l" t="t" r="r" b="b"/>
              <a:pathLst>
                <a:path w="2088115" h="2091383">
                  <a:moveTo>
                    <a:pt x="0" y="0"/>
                  </a:moveTo>
                  <a:lnTo>
                    <a:pt x="2088115" y="0"/>
                  </a:lnTo>
                  <a:lnTo>
                    <a:pt x="2088115" y="2091382"/>
                  </a:lnTo>
                  <a:lnTo>
                    <a:pt x="0" y="20913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en-GB" sz="1080"/>
            </a:p>
          </p:txBody>
        </p:sp>
      </p:grpSp>
      <p:sp>
        <p:nvSpPr>
          <p:cNvPr id="27" name="TextBox 19">
            <a:extLst>
              <a:ext uri="{FF2B5EF4-FFF2-40B4-BE49-F238E27FC236}">
                <a16:creationId xmlns:a16="http://schemas.microsoft.com/office/drawing/2014/main" id="{7E97401A-85FF-8B44-BB8C-AB05254D1F27}"/>
              </a:ext>
            </a:extLst>
          </p:cNvPr>
          <p:cNvSpPr txBox="1"/>
          <p:nvPr userDrawn="1"/>
        </p:nvSpPr>
        <p:spPr>
          <a:xfrm>
            <a:off x="6240706" y="553353"/>
            <a:ext cx="4739788" cy="872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98"/>
              </a:lnSpc>
            </a:pPr>
            <a:r>
              <a:rPr lang="en-US" sz="3206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FOR MICROSOFT 365 USERS</a:t>
            </a:r>
          </a:p>
        </p:txBody>
      </p:sp>
      <p:sp>
        <p:nvSpPr>
          <p:cNvPr id="28" name="TextBox 20">
            <a:extLst>
              <a:ext uri="{FF2B5EF4-FFF2-40B4-BE49-F238E27FC236}">
                <a16:creationId xmlns:a16="http://schemas.microsoft.com/office/drawing/2014/main" id="{6EB8A660-6D73-98F2-F085-9F0FF564B1D6}"/>
              </a:ext>
            </a:extLst>
          </p:cNvPr>
          <p:cNvSpPr txBox="1"/>
          <p:nvPr userDrawn="1"/>
        </p:nvSpPr>
        <p:spPr>
          <a:xfrm>
            <a:off x="1211506" y="107812"/>
            <a:ext cx="3676096" cy="1735188"/>
          </a:xfrm>
          <a:prstGeom prst="rect">
            <a:avLst/>
          </a:prstGeom>
        </p:spPr>
        <p:txBody>
          <a:bodyPr wrap="square" lIns="0" tIns="0" rIns="0" bIns="0" rtlCol="0" anchor="ctr">
            <a:normAutofit fontScale="85000" lnSpcReduction="20000"/>
          </a:bodyPr>
          <a:lstStyle/>
          <a:p>
            <a:pPr algn="r"/>
            <a:r>
              <a:rPr lang="en-US" sz="3960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EFFICIENCY+ GLOBAL BOOSTER</a:t>
            </a:r>
          </a:p>
          <a:p>
            <a:pPr algn="r"/>
            <a:r>
              <a:rPr lang="en-US" sz="3960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2025</a:t>
            </a:r>
          </a:p>
        </p:txBody>
      </p:sp>
      <p:sp>
        <p:nvSpPr>
          <p:cNvPr id="29" name="Freeform 18">
            <a:extLst>
              <a:ext uri="{FF2B5EF4-FFF2-40B4-BE49-F238E27FC236}">
                <a16:creationId xmlns:a16="http://schemas.microsoft.com/office/drawing/2014/main" id="{A673112B-9F95-6C35-F2AB-A83733B08DC5}"/>
              </a:ext>
            </a:extLst>
          </p:cNvPr>
          <p:cNvSpPr/>
          <p:nvPr userDrawn="1"/>
        </p:nvSpPr>
        <p:spPr>
          <a:xfrm>
            <a:off x="9647237" y="6174878"/>
            <a:ext cx="2163763" cy="394676"/>
          </a:xfrm>
          <a:custGeom>
            <a:avLst/>
            <a:gdLst/>
            <a:ahLst/>
            <a:cxnLst/>
            <a:rect l="l" t="t" r="r" b="b"/>
            <a:pathLst>
              <a:path w="3606272" h="657793">
                <a:moveTo>
                  <a:pt x="0" y="0"/>
                </a:moveTo>
                <a:lnTo>
                  <a:pt x="3606273" y="0"/>
                </a:lnTo>
                <a:lnTo>
                  <a:pt x="3606273" y="657793"/>
                </a:lnTo>
                <a:lnTo>
                  <a:pt x="0" y="65779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 sz="108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B9F001-D247-F267-9001-4DBEDAECF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98144"/>
            <a:ext cx="10515600" cy="71590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E5C9B-B2DE-13FF-E63B-58EA67995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B903-E286-F54F-A7B2-39BAD185931D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963C4B-E10B-EC2B-6506-1F96D7433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7C2272-9978-8E21-6B64-D5F3538DE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925983" cy="365125"/>
          </a:xfrm>
        </p:spPr>
        <p:txBody>
          <a:bodyPr/>
          <a:lstStyle/>
          <a:p>
            <a:fld id="{8410362A-1D28-1242-AC2F-F794331AC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1834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5AD696-F5FB-9957-945C-FAA48AA62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B903-E286-F54F-A7B2-39BAD185931D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309728-2F34-13C4-C05A-E0C73B9BB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B5A867-0E2B-0B7B-8115-08876758D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0362A-1D28-1242-AC2F-F794331AC92B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699BA91-EB0F-C738-C591-B253940BEB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68ED7101-C387-5D84-272A-78F0252C4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89FC0D5-9319-5BDD-7087-6BE6DA3C6D59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2CB903-E286-F54F-A7B2-39BAD185931D}" type="datetimeFigureOut">
              <a:rPr lang="en-GB" smtClean="0"/>
              <a:pPr/>
              <a:t>30/06/2025</a:t>
            </a:fld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C8E1971-3043-6F21-14C8-7CA613EAAF29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410362A-1D28-1242-AC2F-F794331AC92B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9" name="Group 2">
            <a:extLst>
              <a:ext uri="{FF2B5EF4-FFF2-40B4-BE49-F238E27FC236}">
                <a16:creationId xmlns:a16="http://schemas.microsoft.com/office/drawing/2014/main" id="{EAAEB015-E6D2-25FE-8D9F-55A631264267}"/>
              </a:ext>
            </a:extLst>
          </p:cNvPr>
          <p:cNvGrpSpPr/>
          <p:nvPr userDrawn="1"/>
        </p:nvGrpSpPr>
        <p:grpSpPr>
          <a:xfrm>
            <a:off x="0" y="91440"/>
            <a:ext cx="12192000" cy="6766560"/>
            <a:chOff x="0" y="0"/>
            <a:chExt cx="4990434" cy="2807119"/>
          </a:xfrm>
        </p:grpSpPr>
        <p:sp>
          <p:nvSpPr>
            <p:cNvPr id="10" name="Freeform 3">
              <a:extLst>
                <a:ext uri="{FF2B5EF4-FFF2-40B4-BE49-F238E27FC236}">
                  <a16:creationId xmlns:a16="http://schemas.microsoft.com/office/drawing/2014/main" id="{6EAE712D-ACA1-8A9D-6399-3F1253869A39}"/>
                </a:ext>
              </a:extLst>
            </p:cNvPr>
            <p:cNvSpPr/>
            <p:nvPr/>
          </p:nvSpPr>
          <p:spPr>
            <a:xfrm>
              <a:off x="0" y="0"/>
              <a:ext cx="4990434" cy="2807119"/>
            </a:xfrm>
            <a:custGeom>
              <a:avLst/>
              <a:gdLst/>
              <a:ahLst/>
              <a:cxnLst/>
              <a:rect l="l" t="t" r="r" b="b"/>
              <a:pathLst>
                <a:path w="4990434" h="2807119">
                  <a:moveTo>
                    <a:pt x="0" y="0"/>
                  </a:moveTo>
                  <a:lnTo>
                    <a:pt x="4990434" y="0"/>
                  </a:lnTo>
                  <a:lnTo>
                    <a:pt x="4990434" y="2807119"/>
                  </a:lnTo>
                  <a:lnTo>
                    <a:pt x="0" y="2807119"/>
                  </a:lnTo>
                  <a:close/>
                </a:path>
              </a:pathLst>
            </a:custGeom>
            <a:gradFill rotWithShape="1">
              <a:gsLst>
                <a:gs pos="0">
                  <a:srgbClr val="5DE0E6">
                    <a:alpha val="100000"/>
                  </a:srgbClr>
                </a:gs>
                <a:gs pos="100000">
                  <a:srgbClr val="004AA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 sz="1080"/>
            </a:p>
          </p:txBody>
        </p:sp>
        <p:sp>
          <p:nvSpPr>
            <p:cNvPr id="11" name="TextBox 4">
              <a:extLst>
                <a:ext uri="{FF2B5EF4-FFF2-40B4-BE49-F238E27FC236}">
                  <a16:creationId xmlns:a16="http://schemas.microsoft.com/office/drawing/2014/main" id="{F7A15545-0C4B-C5A7-94D0-E8A147E4F5D2}"/>
                </a:ext>
              </a:extLst>
            </p:cNvPr>
            <p:cNvSpPr txBox="1"/>
            <p:nvPr/>
          </p:nvSpPr>
          <p:spPr>
            <a:xfrm>
              <a:off x="0" y="-28575"/>
              <a:ext cx="4990434" cy="2835694"/>
            </a:xfrm>
            <a:prstGeom prst="rect">
              <a:avLst/>
            </a:prstGeom>
          </p:spPr>
          <p:txBody>
            <a:bodyPr lIns="26476" tIns="26476" rIns="26476" bIns="26476" rtlCol="0" anchor="ctr"/>
            <a:lstStyle/>
            <a:p>
              <a:pPr algn="ctr">
                <a:lnSpc>
                  <a:spcPts val="1265"/>
                </a:lnSpc>
              </a:pPr>
              <a:endParaRPr sz="1080"/>
            </a:p>
          </p:txBody>
        </p:sp>
      </p:grpSp>
      <p:grpSp>
        <p:nvGrpSpPr>
          <p:cNvPr id="12" name="Group 5">
            <a:extLst>
              <a:ext uri="{FF2B5EF4-FFF2-40B4-BE49-F238E27FC236}">
                <a16:creationId xmlns:a16="http://schemas.microsoft.com/office/drawing/2014/main" id="{C2A202BD-B463-B6BB-77A2-09829362B636}"/>
              </a:ext>
            </a:extLst>
          </p:cNvPr>
          <p:cNvGrpSpPr/>
          <p:nvPr userDrawn="1"/>
        </p:nvGrpSpPr>
        <p:grpSpPr>
          <a:xfrm>
            <a:off x="0" y="0"/>
            <a:ext cx="12192001" cy="1681128"/>
            <a:chOff x="0" y="0"/>
            <a:chExt cx="4415454" cy="542478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79B866EE-5C11-F4CB-09DF-90CF986F6BE2}"/>
                </a:ext>
              </a:extLst>
            </p:cNvPr>
            <p:cNvSpPr/>
            <p:nvPr/>
          </p:nvSpPr>
          <p:spPr>
            <a:xfrm>
              <a:off x="0" y="0"/>
              <a:ext cx="4415454" cy="542478"/>
            </a:xfrm>
            <a:custGeom>
              <a:avLst/>
              <a:gdLst/>
              <a:ahLst/>
              <a:cxnLst/>
              <a:rect l="l" t="t" r="r" b="b"/>
              <a:pathLst>
                <a:path w="4415454" h="542478">
                  <a:moveTo>
                    <a:pt x="0" y="0"/>
                  </a:moveTo>
                  <a:lnTo>
                    <a:pt x="4415454" y="0"/>
                  </a:lnTo>
                  <a:lnTo>
                    <a:pt x="4415454" y="542478"/>
                  </a:lnTo>
                  <a:lnTo>
                    <a:pt x="0" y="542478"/>
                  </a:lnTo>
                  <a:close/>
                </a:path>
              </a:pathLst>
            </a:custGeom>
            <a:gradFill rotWithShape="1">
              <a:gsLst>
                <a:gs pos="0">
                  <a:srgbClr val="5DE0E6">
                    <a:alpha val="100000"/>
                  </a:srgbClr>
                </a:gs>
                <a:gs pos="100000">
                  <a:srgbClr val="004AA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 sz="1080"/>
            </a:p>
          </p:txBody>
        </p:sp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ADB362E0-DD95-B005-5387-CDA02F98D38C}"/>
                </a:ext>
              </a:extLst>
            </p:cNvPr>
            <p:cNvSpPr txBox="1"/>
            <p:nvPr/>
          </p:nvSpPr>
          <p:spPr>
            <a:xfrm>
              <a:off x="0" y="-28575"/>
              <a:ext cx="4415454" cy="571053"/>
            </a:xfrm>
            <a:prstGeom prst="rect">
              <a:avLst/>
            </a:prstGeom>
          </p:spPr>
          <p:txBody>
            <a:bodyPr lIns="29705" tIns="29705" rIns="29705" bIns="29705" rtlCol="0" anchor="ctr"/>
            <a:lstStyle/>
            <a:p>
              <a:pPr algn="ctr">
                <a:lnSpc>
                  <a:spcPts val="1420"/>
                </a:lnSpc>
              </a:pPr>
              <a:endParaRPr sz="1080"/>
            </a:p>
          </p:txBody>
        </p:sp>
      </p:grpSp>
      <p:sp>
        <p:nvSpPr>
          <p:cNvPr id="15" name="Freeform 8">
            <a:extLst>
              <a:ext uri="{FF2B5EF4-FFF2-40B4-BE49-F238E27FC236}">
                <a16:creationId xmlns:a16="http://schemas.microsoft.com/office/drawing/2014/main" id="{D4C5FF82-4E70-13D7-140F-675C97C17D01}"/>
              </a:ext>
            </a:extLst>
          </p:cNvPr>
          <p:cNvSpPr/>
          <p:nvPr userDrawn="1"/>
        </p:nvSpPr>
        <p:spPr>
          <a:xfrm rot="5400000">
            <a:off x="4846020" y="736315"/>
            <a:ext cx="1922504" cy="433992"/>
          </a:xfrm>
          <a:custGeom>
            <a:avLst/>
            <a:gdLst/>
            <a:ahLst/>
            <a:cxnLst/>
            <a:rect l="l" t="t" r="r" b="b"/>
            <a:pathLst>
              <a:path w="2632676" h="650989">
                <a:moveTo>
                  <a:pt x="0" y="0"/>
                </a:moveTo>
                <a:lnTo>
                  <a:pt x="2632676" y="0"/>
                </a:lnTo>
                <a:lnTo>
                  <a:pt x="2632676" y="650989"/>
                </a:lnTo>
                <a:lnTo>
                  <a:pt x="0" y="6509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 sz="108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B616EBD-3051-2E04-DF60-F57A7C883164}"/>
              </a:ext>
            </a:extLst>
          </p:cNvPr>
          <p:cNvGrpSpPr/>
          <p:nvPr userDrawn="1"/>
        </p:nvGrpSpPr>
        <p:grpSpPr>
          <a:xfrm>
            <a:off x="58898" y="1826628"/>
            <a:ext cx="12022448" cy="4939933"/>
            <a:chOff x="134019" y="3044379"/>
            <a:chExt cx="18059589" cy="781412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7" name="Group 9">
              <a:extLst>
                <a:ext uri="{FF2B5EF4-FFF2-40B4-BE49-F238E27FC236}">
                  <a16:creationId xmlns:a16="http://schemas.microsoft.com/office/drawing/2014/main" id="{40848F42-6935-E82F-50BC-4D7E825512D6}"/>
                </a:ext>
              </a:extLst>
            </p:cNvPr>
            <p:cNvGrpSpPr/>
            <p:nvPr/>
          </p:nvGrpSpPr>
          <p:grpSpPr>
            <a:xfrm rot="-10800000">
              <a:off x="134019" y="3044379"/>
              <a:ext cx="18059589" cy="7814121"/>
              <a:chOff x="0" y="0"/>
              <a:chExt cx="4788042" cy="2071716"/>
            </a:xfrm>
          </p:grpSpPr>
          <p:sp>
            <p:nvSpPr>
              <p:cNvPr id="21" name="Freeform 10">
                <a:extLst>
                  <a:ext uri="{FF2B5EF4-FFF2-40B4-BE49-F238E27FC236}">
                    <a16:creationId xmlns:a16="http://schemas.microsoft.com/office/drawing/2014/main" id="{F84F7F74-580E-9F32-9200-A0E265E6A943}"/>
                  </a:ext>
                </a:extLst>
              </p:cNvPr>
              <p:cNvSpPr/>
              <p:nvPr/>
            </p:nvSpPr>
            <p:spPr>
              <a:xfrm>
                <a:off x="0" y="0"/>
                <a:ext cx="4788043" cy="2071716"/>
              </a:xfrm>
              <a:custGeom>
                <a:avLst/>
                <a:gdLst/>
                <a:ahLst/>
                <a:cxnLst/>
                <a:rect l="l" t="t" r="r" b="b"/>
                <a:pathLst>
                  <a:path w="4788043" h="2071716">
                    <a:moveTo>
                      <a:pt x="23578" y="0"/>
                    </a:moveTo>
                    <a:lnTo>
                      <a:pt x="4764465" y="0"/>
                    </a:lnTo>
                    <a:cubicBezTo>
                      <a:pt x="4770718" y="0"/>
                      <a:pt x="4776715" y="2484"/>
                      <a:pt x="4781137" y="6906"/>
                    </a:cubicBezTo>
                    <a:cubicBezTo>
                      <a:pt x="4785559" y="11327"/>
                      <a:pt x="4788043" y="17325"/>
                      <a:pt x="4788043" y="23578"/>
                    </a:cubicBezTo>
                    <a:lnTo>
                      <a:pt x="4788043" y="2048138"/>
                    </a:lnTo>
                    <a:cubicBezTo>
                      <a:pt x="4788043" y="2054392"/>
                      <a:pt x="4785559" y="2060389"/>
                      <a:pt x="4781137" y="2064810"/>
                    </a:cubicBezTo>
                    <a:cubicBezTo>
                      <a:pt x="4776715" y="2069232"/>
                      <a:pt x="4770718" y="2071716"/>
                      <a:pt x="4764465" y="2071716"/>
                    </a:cubicBezTo>
                    <a:lnTo>
                      <a:pt x="23578" y="2071716"/>
                    </a:lnTo>
                    <a:cubicBezTo>
                      <a:pt x="17325" y="2071716"/>
                      <a:pt x="11327" y="2069232"/>
                      <a:pt x="6906" y="2064810"/>
                    </a:cubicBezTo>
                    <a:cubicBezTo>
                      <a:pt x="2484" y="2060389"/>
                      <a:pt x="0" y="2054392"/>
                      <a:pt x="0" y="2048138"/>
                    </a:cubicBezTo>
                    <a:lnTo>
                      <a:pt x="0" y="23578"/>
                    </a:lnTo>
                    <a:cubicBezTo>
                      <a:pt x="0" y="17325"/>
                      <a:pt x="2484" y="11327"/>
                      <a:pt x="6906" y="6906"/>
                    </a:cubicBezTo>
                    <a:cubicBezTo>
                      <a:pt x="11327" y="2484"/>
                      <a:pt x="17325" y="0"/>
                      <a:pt x="23578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DE0E6">
                      <a:alpha val="100000"/>
                    </a:srgbClr>
                  </a:gs>
                  <a:gs pos="100000">
                    <a:srgbClr val="004AAD">
                      <a:alpha val="100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endParaRPr lang="en-GB" sz="1080"/>
              </a:p>
            </p:txBody>
          </p:sp>
          <p:sp>
            <p:nvSpPr>
              <p:cNvPr id="22" name="TextBox 11">
                <a:extLst>
                  <a:ext uri="{FF2B5EF4-FFF2-40B4-BE49-F238E27FC236}">
                    <a16:creationId xmlns:a16="http://schemas.microsoft.com/office/drawing/2014/main" id="{3D2428B1-2B52-B934-99AD-4EF744D1A978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4788042" cy="2100291"/>
              </a:xfrm>
              <a:prstGeom prst="rect">
                <a:avLst/>
              </a:prstGeom>
            </p:spPr>
            <p:txBody>
              <a:bodyPr lIns="27251" tIns="27251" rIns="27251" bIns="27251" rtlCol="0" anchor="ctr"/>
              <a:lstStyle/>
              <a:p>
                <a:pPr algn="ctr">
                  <a:lnSpc>
                    <a:spcPts val="1420"/>
                  </a:lnSpc>
                </a:pPr>
                <a:endParaRPr sz="1080"/>
              </a:p>
            </p:txBody>
          </p:sp>
        </p:grpSp>
        <p:grpSp>
          <p:nvGrpSpPr>
            <p:cNvPr id="18" name="Group 12">
              <a:extLst>
                <a:ext uri="{FF2B5EF4-FFF2-40B4-BE49-F238E27FC236}">
                  <a16:creationId xmlns:a16="http://schemas.microsoft.com/office/drawing/2014/main" id="{77058B4C-4528-F6CE-772E-4E5960E62CD9}"/>
                </a:ext>
              </a:extLst>
            </p:cNvPr>
            <p:cNvGrpSpPr/>
            <p:nvPr/>
          </p:nvGrpSpPr>
          <p:grpSpPr>
            <a:xfrm>
              <a:off x="271770" y="3102192"/>
              <a:ext cx="17784089" cy="7698495"/>
              <a:chOff x="0" y="0"/>
              <a:chExt cx="4715001" cy="2041061"/>
            </a:xfrm>
          </p:grpSpPr>
          <p:sp>
            <p:nvSpPr>
              <p:cNvPr id="19" name="Freeform 13">
                <a:extLst>
                  <a:ext uri="{FF2B5EF4-FFF2-40B4-BE49-F238E27FC236}">
                    <a16:creationId xmlns:a16="http://schemas.microsoft.com/office/drawing/2014/main" id="{81AAC488-2AB3-6C91-CA91-509B1A37AE8B}"/>
                  </a:ext>
                </a:extLst>
              </p:cNvPr>
              <p:cNvSpPr/>
              <p:nvPr/>
            </p:nvSpPr>
            <p:spPr>
              <a:xfrm>
                <a:off x="0" y="0"/>
                <a:ext cx="4715001" cy="2041061"/>
              </a:xfrm>
              <a:custGeom>
                <a:avLst/>
                <a:gdLst/>
                <a:ahLst/>
                <a:cxnLst/>
                <a:rect l="l" t="t" r="r" b="b"/>
                <a:pathLst>
                  <a:path w="4715001" h="2041061">
                    <a:moveTo>
                      <a:pt x="23943" y="0"/>
                    </a:moveTo>
                    <a:lnTo>
                      <a:pt x="4691057" y="0"/>
                    </a:lnTo>
                    <a:cubicBezTo>
                      <a:pt x="4697407" y="0"/>
                      <a:pt x="4703498" y="2523"/>
                      <a:pt x="4707988" y="7013"/>
                    </a:cubicBezTo>
                    <a:cubicBezTo>
                      <a:pt x="4712478" y="11503"/>
                      <a:pt x="4715001" y="17593"/>
                      <a:pt x="4715001" y="23943"/>
                    </a:cubicBezTo>
                    <a:lnTo>
                      <a:pt x="4715001" y="2017118"/>
                    </a:lnTo>
                    <a:cubicBezTo>
                      <a:pt x="4715001" y="2030341"/>
                      <a:pt x="4704281" y="2041061"/>
                      <a:pt x="4691057" y="2041061"/>
                    </a:cubicBezTo>
                    <a:lnTo>
                      <a:pt x="23943" y="2041061"/>
                    </a:lnTo>
                    <a:cubicBezTo>
                      <a:pt x="10720" y="2041061"/>
                      <a:pt x="0" y="2030341"/>
                      <a:pt x="0" y="2017118"/>
                    </a:cubicBezTo>
                    <a:lnTo>
                      <a:pt x="0" y="23943"/>
                    </a:lnTo>
                    <a:cubicBezTo>
                      <a:pt x="0" y="10720"/>
                      <a:pt x="10720" y="0"/>
                      <a:pt x="2394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 sz="1080" dirty="0"/>
              </a:p>
            </p:txBody>
          </p:sp>
          <p:sp>
            <p:nvSpPr>
              <p:cNvPr id="20" name="TextBox 14">
                <a:extLst>
                  <a:ext uri="{FF2B5EF4-FFF2-40B4-BE49-F238E27FC236}">
                    <a16:creationId xmlns:a16="http://schemas.microsoft.com/office/drawing/2014/main" id="{CDE925B2-9A3A-B7F2-7857-742ED944CF5D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4715001" cy="2069636"/>
              </a:xfrm>
              <a:prstGeom prst="rect">
                <a:avLst/>
              </a:prstGeom>
            </p:spPr>
            <p:txBody>
              <a:bodyPr lIns="27251" tIns="27251" rIns="27251" bIns="27251" rtlCol="0" anchor="ctr"/>
              <a:lstStyle/>
              <a:p>
                <a:pPr algn="ctr">
                  <a:lnSpc>
                    <a:spcPts val="1420"/>
                  </a:lnSpc>
                </a:pPr>
                <a:endParaRPr sz="1080"/>
              </a:p>
            </p:txBody>
          </p:sp>
        </p:grpSp>
      </p:grpSp>
      <p:grpSp>
        <p:nvGrpSpPr>
          <p:cNvPr id="23" name="Group 15">
            <a:extLst>
              <a:ext uri="{FF2B5EF4-FFF2-40B4-BE49-F238E27FC236}">
                <a16:creationId xmlns:a16="http://schemas.microsoft.com/office/drawing/2014/main" id="{74088C80-AF99-DD1C-5F61-A0757210851B}"/>
              </a:ext>
            </a:extLst>
          </p:cNvPr>
          <p:cNvGrpSpPr/>
          <p:nvPr userDrawn="1"/>
        </p:nvGrpSpPr>
        <p:grpSpPr>
          <a:xfrm>
            <a:off x="202355" y="-125726"/>
            <a:ext cx="2103120" cy="2103120"/>
            <a:chOff x="0" y="0"/>
            <a:chExt cx="3297172" cy="3297172"/>
          </a:xfrm>
        </p:grpSpPr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9CAD8AB2-4AE5-FE8A-B136-53EDEB2070D3}"/>
                </a:ext>
              </a:extLst>
            </p:cNvPr>
            <p:cNvSpPr/>
            <p:nvPr/>
          </p:nvSpPr>
          <p:spPr>
            <a:xfrm>
              <a:off x="0" y="0"/>
              <a:ext cx="3297172" cy="3297172"/>
            </a:xfrm>
            <a:custGeom>
              <a:avLst/>
              <a:gdLst/>
              <a:ahLst/>
              <a:cxnLst/>
              <a:rect l="l" t="t" r="r" b="b"/>
              <a:pathLst>
                <a:path w="3297172" h="3297172">
                  <a:moveTo>
                    <a:pt x="0" y="0"/>
                  </a:moveTo>
                  <a:lnTo>
                    <a:pt x="3297172" y="0"/>
                  </a:lnTo>
                  <a:lnTo>
                    <a:pt x="3297172" y="3297172"/>
                  </a:lnTo>
                  <a:lnTo>
                    <a:pt x="0" y="32971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 sz="1080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4BC86205-FEA7-25BE-4AE3-30E68C593856}"/>
                </a:ext>
              </a:extLst>
            </p:cNvPr>
            <p:cNvSpPr/>
            <p:nvPr/>
          </p:nvSpPr>
          <p:spPr>
            <a:xfrm>
              <a:off x="604529" y="602895"/>
              <a:ext cx="2088115" cy="2091383"/>
            </a:xfrm>
            <a:custGeom>
              <a:avLst/>
              <a:gdLst/>
              <a:ahLst/>
              <a:cxnLst/>
              <a:rect l="l" t="t" r="r" b="b"/>
              <a:pathLst>
                <a:path w="2088115" h="2091383">
                  <a:moveTo>
                    <a:pt x="0" y="0"/>
                  </a:moveTo>
                  <a:lnTo>
                    <a:pt x="2088115" y="0"/>
                  </a:lnTo>
                  <a:lnTo>
                    <a:pt x="2088115" y="2091382"/>
                  </a:lnTo>
                  <a:lnTo>
                    <a:pt x="0" y="20913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en-GB" sz="1080"/>
            </a:p>
          </p:txBody>
        </p:sp>
      </p:grpSp>
      <p:sp>
        <p:nvSpPr>
          <p:cNvPr id="26" name="TextBox 19">
            <a:extLst>
              <a:ext uri="{FF2B5EF4-FFF2-40B4-BE49-F238E27FC236}">
                <a16:creationId xmlns:a16="http://schemas.microsoft.com/office/drawing/2014/main" id="{AC2DD915-2918-981C-248D-1D626930A456}"/>
              </a:ext>
            </a:extLst>
          </p:cNvPr>
          <p:cNvSpPr txBox="1"/>
          <p:nvPr userDrawn="1"/>
        </p:nvSpPr>
        <p:spPr>
          <a:xfrm>
            <a:off x="6240706" y="553353"/>
            <a:ext cx="4739788" cy="872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98"/>
              </a:lnSpc>
            </a:pPr>
            <a:r>
              <a:rPr lang="en-US" sz="3206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FOR MICROSOFT 365 USERS</a:t>
            </a:r>
          </a:p>
        </p:txBody>
      </p:sp>
      <p:sp>
        <p:nvSpPr>
          <p:cNvPr id="27" name="TextBox 20">
            <a:extLst>
              <a:ext uri="{FF2B5EF4-FFF2-40B4-BE49-F238E27FC236}">
                <a16:creationId xmlns:a16="http://schemas.microsoft.com/office/drawing/2014/main" id="{9882B318-E396-BF0C-73EE-DC98194E3E39}"/>
              </a:ext>
            </a:extLst>
          </p:cNvPr>
          <p:cNvSpPr txBox="1"/>
          <p:nvPr userDrawn="1"/>
        </p:nvSpPr>
        <p:spPr>
          <a:xfrm>
            <a:off x="1211506" y="107812"/>
            <a:ext cx="3676096" cy="1735188"/>
          </a:xfrm>
          <a:prstGeom prst="rect">
            <a:avLst/>
          </a:prstGeom>
        </p:spPr>
        <p:txBody>
          <a:bodyPr wrap="square" lIns="0" tIns="0" rIns="0" bIns="0" rtlCol="0" anchor="ctr">
            <a:normAutofit fontScale="85000" lnSpcReduction="20000"/>
          </a:bodyPr>
          <a:lstStyle/>
          <a:p>
            <a:pPr algn="r"/>
            <a:r>
              <a:rPr lang="en-US" sz="3960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EFFICIENCY+ GLOBAL BOOSTER</a:t>
            </a:r>
          </a:p>
          <a:p>
            <a:pPr algn="r"/>
            <a:r>
              <a:rPr lang="en-US" sz="3960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2025</a:t>
            </a:r>
          </a:p>
        </p:txBody>
      </p:sp>
      <p:sp>
        <p:nvSpPr>
          <p:cNvPr id="28" name="Freeform 18">
            <a:extLst>
              <a:ext uri="{FF2B5EF4-FFF2-40B4-BE49-F238E27FC236}">
                <a16:creationId xmlns:a16="http://schemas.microsoft.com/office/drawing/2014/main" id="{D360A3D6-CE8C-F951-FC4F-4B5A21EE320F}"/>
              </a:ext>
            </a:extLst>
          </p:cNvPr>
          <p:cNvSpPr/>
          <p:nvPr userDrawn="1"/>
        </p:nvSpPr>
        <p:spPr>
          <a:xfrm>
            <a:off x="9647237" y="6174878"/>
            <a:ext cx="2163763" cy="394676"/>
          </a:xfrm>
          <a:custGeom>
            <a:avLst/>
            <a:gdLst/>
            <a:ahLst/>
            <a:cxnLst/>
            <a:rect l="l" t="t" r="r" b="b"/>
            <a:pathLst>
              <a:path w="3606272" h="657793">
                <a:moveTo>
                  <a:pt x="0" y="0"/>
                </a:moveTo>
                <a:lnTo>
                  <a:pt x="3606273" y="0"/>
                </a:lnTo>
                <a:lnTo>
                  <a:pt x="3606273" y="657793"/>
                </a:lnTo>
                <a:lnTo>
                  <a:pt x="0" y="65779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 sz="1080"/>
          </a:p>
        </p:txBody>
      </p:sp>
    </p:spTree>
    <p:extLst>
      <p:ext uri="{BB962C8B-B14F-4D97-AF65-F5344CB8AC3E}">
        <p14:creationId xmlns:p14="http://schemas.microsoft.com/office/powerpoint/2010/main" val="39767876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99896-2611-BA1E-E192-B8E7D7E62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B5ECF-895B-031D-E1C7-17D3C4CAE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9C54B0-82ED-A718-0B02-64A479C08F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E5C57-4F1B-C854-8ECF-BD03A4F3B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B903-E286-F54F-A7B2-39BAD185931D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E72EAF-7236-1642-B897-4C5DFD561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D53DD7-AB49-4A3E-31F9-08A186D37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0362A-1D28-1242-AC2F-F794331AC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161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CCFEA-33A7-4612-A2BA-D915E88B43B1}" type="datetimeFigureOut">
              <a:rPr lang="en-US"/>
              <a:pPr>
                <a:defRPr/>
              </a:pPr>
              <a:t>6/30/25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C97F1-1E67-4636-AA49-755AD38852D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38155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B4406-59B3-C962-FAE6-9A4617CBA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1646C3-253B-2349-CDAA-3D93616A63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D33E92-B5B2-06E8-1B12-4007551BD9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57C670-94CC-EF3B-B85F-F39F5BCCA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B903-E286-F54F-A7B2-39BAD185931D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25A906-11A8-2DBE-0591-6FCB05D75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69ED-D885-E8CA-2829-24E520297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0362A-1D28-1242-AC2F-F794331AC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1572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F86BC-B585-421A-BB4A-BD183ECF4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38F85B-FA46-9265-E58D-85CC9032DA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51DD2-0D28-0881-A3A8-599303DF0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B903-E286-F54F-A7B2-39BAD185931D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FE03D-6F7D-B1BE-B40C-18321EA16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731CB-9241-5B6A-E947-81D7D1946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0362A-1D28-1242-AC2F-F794331AC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5491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5C6760-2C8C-026D-FA5B-2837ABCD0F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9AA09F-AC06-409B-7270-1D8FCEE88E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3A6333-B01F-55A9-19A3-36842EE3E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B903-E286-F54F-A7B2-39BAD185931D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EC714-5C0D-6FD1-2B8A-09FD64F2D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F584DD-D70F-3CC4-EAC7-085268CDC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0362A-1D28-1242-AC2F-F794331AC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065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DC914-07C0-4D96-8661-460867408210}" type="datetimeFigureOut">
              <a:rPr lang="en-US"/>
              <a:pPr>
                <a:defRPr/>
              </a:pPr>
              <a:t>6/30/25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7A223-99E3-4CD8-A972-E78681A5A785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52920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5854B-1567-4E87-A52F-27BA709E742D}" type="datetimeFigureOut">
              <a:rPr lang="en-US"/>
              <a:pPr>
                <a:defRPr/>
              </a:pPr>
              <a:t>6/30/25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80B07-613F-44FE-9E58-AF756956672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6955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147CF-43F8-4A68-A42C-D7DBEC69D326}" type="datetimeFigureOut">
              <a:rPr lang="en-US"/>
              <a:pPr>
                <a:defRPr/>
              </a:pPr>
              <a:t>6/30/25</a:t>
            </a:fld>
            <a:endParaRPr lang="en-N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45F26-9587-4084-BD57-6DBCC0F5B6F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55011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BC1EC-6954-4C9A-8EE2-97181E090CE1}" type="datetimeFigureOut">
              <a:rPr lang="en-US"/>
              <a:pPr>
                <a:defRPr/>
              </a:pPr>
              <a:t>6/30/25</a:t>
            </a:fld>
            <a:endParaRPr lang="en-N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B1EFE-2C89-4B46-870F-B8142049413A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13273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41F1C-A645-43FB-9875-3000892F44CE}" type="datetimeFigureOut">
              <a:rPr lang="en-US"/>
              <a:pPr>
                <a:defRPr/>
              </a:pPr>
              <a:t>6/30/25</a:t>
            </a:fld>
            <a:endParaRPr lang="en-N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91484-B19D-40B8-9693-D0E753194F37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33607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19430-4B0F-485C-91C6-7FAFAAD5DFA7}" type="datetimeFigureOut">
              <a:rPr lang="en-US"/>
              <a:pPr>
                <a:defRPr/>
              </a:pPr>
              <a:t>6/30/25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DCD2A-4DFD-4B19-B3E1-DD1CF12018F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44606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9C6C8-1477-4A8D-B2E4-6176EE1C2155}" type="datetimeFigureOut">
              <a:rPr lang="en-US"/>
              <a:pPr>
                <a:defRPr/>
              </a:pPr>
              <a:t>6/30/25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D9116-33D2-4500-B9C6-932D63364794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12352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NZ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NZ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06146C0A-EC0C-4BBB-B7D3-4E0E4411C9F1}" type="datetimeFigureOut">
              <a:rPr lang="en-US"/>
              <a:pPr>
                <a:defRPr/>
              </a:pPr>
              <a:t>6/30/25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CC08C44-7D78-4AE8-9909-663CE38A65D1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58159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3570C0-39D2-D86B-58AC-D66B78905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51495"/>
            <a:ext cx="10515600" cy="741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DEF132-2BCF-5E5A-1BA1-F2A83522B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303917"/>
            <a:ext cx="10515600" cy="2873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8A030E-F590-7F2A-DCEC-1B3F83D71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2CB903-E286-F54F-A7B2-39BAD185931D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FDD418-61AF-C959-F563-973B943B3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BD057-85C2-EF6A-3B5E-C3787DC2ED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0362A-1D28-1242-AC2F-F794331AC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02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30.png"/><Relationship Id="rId4" Type="http://schemas.openxmlformats.org/officeDocument/2006/relationships/image" Target="../media/image26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www.knowitinc.com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svg"/><Relationship Id="rId7" Type="http://schemas.openxmlformats.org/officeDocument/2006/relationships/image" Target="../media/image26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Relationship Id="rId9" Type="http://schemas.openxmlformats.org/officeDocument/2006/relationships/image" Target="../media/image2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30.png"/><Relationship Id="rId4" Type="http://schemas.openxmlformats.org/officeDocument/2006/relationships/image" Target="../media/image2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>
            <a:extLst>
              <a:ext uri="{FF2B5EF4-FFF2-40B4-BE49-F238E27FC236}">
                <a16:creationId xmlns:a16="http://schemas.microsoft.com/office/drawing/2014/main" id="{CDC22A6C-E9DC-07BF-9FFC-BB7C7E1061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69800" y="3019103"/>
            <a:ext cx="9014476" cy="2309778"/>
          </a:xfrm>
        </p:spPr>
        <p:txBody>
          <a:bodyPr anchor="ctr">
            <a:normAutofit/>
          </a:bodyPr>
          <a:lstStyle/>
          <a:p>
            <a:r>
              <a:rPr lang="en-GB" sz="9600" dirty="0"/>
              <a:t>Welcome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551B03A-4692-AB01-2579-8E53CA3DC51B}"/>
              </a:ext>
            </a:extLst>
          </p:cNvPr>
          <p:cNvSpPr/>
          <p:nvPr/>
        </p:nvSpPr>
        <p:spPr bwMode="auto">
          <a:xfrm>
            <a:off x="678632" y="2273802"/>
            <a:ext cx="2668694" cy="745301"/>
          </a:xfrm>
          <a:prstGeom prst="roundRect">
            <a:avLst/>
          </a:prstGeom>
          <a:solidFill>
            <a:srgbClr val="FFFFFF"/>
          </a:solidFill>
          <a:ln w="25400" cap="flat" cmpd="sng" algn="ctr">
            <a:solidFill>
              <a:srgbClr val="FFFFFF"/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44E091A8-B852-E185-1986-4530985C2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2860" y="3538726"/>
            <a:ext cx="1803721" cy="1803721"/>
          </a:xfrm>
          <a:prstGeom prst="rect">
            <a:avLst/>
          </a:prstGeom>
        </p:spPr>
      </p:pic>
      <p:sp>
        <p:nvSpPr>
          <p:cNvPr id="54" name="Title 37">
            <a:extLst>
              <a:ext uri="{FF2B5EF4-FFF2-40B4-BE49-F238E27FC236}">
                <a16:creationId xmlns:a16="http://schemas.microsoft.com/office/drawing/2014/main" id="{0C1A4CF6-32C5-3824-AF36-3A2720A9B3B6}"/>
              </a:ext>
            </a:extLst>
          </p:cNvPr>
          <p:cNvSpPr txBox="1">
            <a:spLocks/>
          </p:cNvSpPr>
          <p:nvPr/>
        </p:nvSpPr>
        <p:spPr>
          <a:xfrm>
            <a:off x="8291575" y="5553540"/>
            <a:ext cx="4080045" cy="4651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Derek F Bradshaw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C99422DB-576A-F02D-EFB4-80A06218F6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248" y="1244195"/>
            <a:ext cx="1275341" cy="12753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3716" y="4775490"/>
            <a:ext cx="6910958" cy="1505714"/>
          </a:xfrm>
        </p:spPr>
        <p:txBody>
          <a:bodyPr/>
          <a:lstStyle/>
          <a:p>
            <a:pPr algn="l"/>
            <a:r>
              <a:rPr lang="en-NZ" dirty="0">
                <a:solidFill>
                  <a:schemeClr val="tx1"/>
                </a:solidFill>
              </a:rPr>
              <a:t>with</a:t>
            </a:r>
          </a:p>
          <a:p>
            <a:pPr algn="l"/>
            <a:r>
              <a:rPr lang="en-NZ" sz="4400" dirty="0">
                <a:solidFill>
                  <a:schemeClr val="tx1"/>
                </a:solidFill>
              </a:rPr>
              <a:t>DEREK  F  BRADSHAW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5AE3B7-0BA9-F59E-6DA9-B443F9F0AE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2" t="41742" r="24816" b="40376"/>
          <a:stretch/>
        </p:blipFill>
        <p:spPr>
          <a:xfrm>
            <a:off x="962094" y="6055813"/>
            <a:ext cx="2234618" cy="450782"/>
          </a:xfrm>
          <a:prstGeom prst="rect">
            <a:avLst/>
          </a:prstGeom>
        </p:spPr>
      </p:pic>
      <p:sp>
        <p:nvSpPr>
          <p:cNvPr id="17" name="Round Same-side Corner of Rectangle 16">
            <a:extLst>
              <a:ext uri="{FF2B5EF4-FFF2-40B4-BE49-F238E27FC236}">
                <a16:creationId xmlns:a16="http://schemas.microsoft.com/office/drawing/2014/main" id="{D2CC8369-E8E9-96C7-B468-D99741FA945B}"/>
              </a:ext>
            </a:extLst>
          </p:cNvPr>
          <p:cNvSpPr/>
          <p:nvPr/>
        </p:nvSpPr>
        <p:spPr bwMode="auto">
          <a:xfrm flipV="1">
            <a:off x="0" y="-4789"/>
            <a:ext cx="8472079" cy="1174530"/>
          </a:xfrm>
          <a:prstGeom prst="round2SameRect">
            <a:avLst/>
          </a:prstGeom>
          <a:solidFill>
            <a:srgbClr val="26A54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7F9256-F565-288B-B4B9-9352DAE5E19C}"/>
              </a:ext>
            </a:extLst>
          </p:cNvPr>
          <p:cNvSpPr txBox="1"/>
          <p:nvPr/>
        </p:nvSpPr>
        <p:spPr>
          <a:xfrm>
            <a:off x="1899762" y="1374104"/>
            <a:ext cx="49543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/>
              <a:t>Microsoft Excel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CD7BF1-BBBB-5A53-3BE3-3CAA0A9BBA49}"/>
              </a:ext>
            </a:extLst>
          </p:cNvPr>
          <p:cNvSpPr txBox="1"/>
          <p:nvPr/>
        </p:nvSpPr>
        <p:spPr>
          <a:xfrm>
            <a:off x="271060" y="-79243"/>
            <a:ext cx="84720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Formulas &amp; Auditing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3577E2-07E1-7444-D9DD-FA2A51EA1332}"/>
              </a:ext>
            </a:extLst>
          </p:cNvPr>
          <p:cNvGrpSpPr/>
          <p:nvPr/>
        </p:nvGrpSpPr>
        <p:grpSpPr>
          <a:xfrm>
            <a:off x="8936389" y="195096"/>
            <a:ext cx="2870903" cy="3233904"/>
            <a:chOff x="8661171" y="1101793"/>
            <a:chExt cx="3263491" cy="3676131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2329C0E8-1E1C-CF3C-6491-6F8597A3CD25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B02BDC5-C5BB-92A1-168D-9D7000AFC6B7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780E7321-D298-F971-821C-AA0D1919C25C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20F0A9F5-5B56-8010-100C-27CC05D91C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AF47501-43C8-2AD7-C97B-3CDB4CE91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7837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3716" y="4775490"/>
            <a:ext cx="6910958" cy="1505714"/>
          </a:xfrm>
        </p:spPr>
        <p:txBody>
          <a:bodyPr/>
          <a:lstStyle/>
          <a:p>
            <a:pPr algn="l"/>
            <a:r>
              <a:rPr lang="en-NZ" dirty="0">
                <a:solidFill>
                  <a:schemeClr val="tx1"/>
                </a:solidFill>
              </a:rPr>
              <a:t>with</a:t>
            </a:r>
          </a:p>
          <a:p>
            <a:pPr algn="l"/>
            <a:r>
              <a:rPr lang="en-NZ" sz="4400" dirty="0">
                <a:solidFill>
                  <a:schemeClr val="tx1"/>
                </a:solidFill>
              </a:rPr>
              <a:t>DEREK  F  BRADSHAW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5AE3B7-0BA9-F59E-6DA9-B443F9F0AE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2" t="41742" r="24816" b="40376"/>
          <a:stretch/>
        </p:blipFill>
        <p:spPr>
          <a:xfrm>
            <a:off x="962094" y="6055813"/>
            <a:ext cx="2234618" cy="450782"/>
          </a:xfrm>
          <a:prstGeom prst="rect">
            <a:avLst/>
          </a:prstGeom>
        </p:spPr>
      </p:pic>
      <p:sp>
        <p:nvSpPr>
          <p:cNvPr id="17" name="Round Same-side Corner of Rectangle 16">
            <a:extLst>
              <a:ext uri="{FF2B5EF4-FFF2-40B4-BE49-F238E27FC236}">
                <a16:creationId xmlns:a16="http://schemas.microsoft.com/office/drawing/2014/main" id="{D2CC8369-E8E9-96C7-B468-D99741FA945B}"/>
              </a:ext>
            </a:extLst>
          </p:cNvPr>
          <p:cNvSpPr/>
          <p:nvPr/>
        </p:nvSpPr>
        <p:spPr bwMode="auto">
          <a:xfrm flipV="1">
            <a:off x="0" y="-4789"/>
            <a:ext cx="8472079" cy="1174530"/>
          </a:xfrm>
          <a:prstGeom prst="round2Same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627E7939-B62E-C870-8AB4-4195E1C1C8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77405" y="1297179"/>
            <a:ext cx="1222357" cy="12223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57F9256-F565-288B-B4B9-9352DAE5E19C}"/>
              </a:ext>
            </a:extLst>
          </p:cNvPr>
          <p:cNvSpPr txBox="1"/>
          <p:nvPr/>
        </p:nvSpPr>
        <p:spPr>
          <a:xfrm>
            <a:off x="1899762" y="1374104"/>
            <a:ext cx="84720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/>
              <a:t>Microsoft PowerPoint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CD7BF1-BBBB-5A53-3BE3-3CAA0A9BBA49}"/>
              </a:ext>
            </a:extLst>
          </p:cNvPr>
          <p:cNvSpPr txBox="1"/>
          <p:nvPr/>
        </p:nvSpPr>
        <p:spPr>
          <a:xfrm>
            <a:off x="677405" y="-79243"/>
            <a:ext cx="71172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SKILLS BOOSTER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EB96BC7-5A83-7D55-9B4E-CBC0D0A858C5}"/>
              </a:ext>
            </a:extLst>
          </p:cNvPr>
          <p:cNvGrpSpPr/>
          <p:nvPr/>
        </p:nvGrpSpPr>
        <p:grpSpPr>
          <a:xfrm>
            <a:off x="8936389" y="195096"/>
            <a:ext cx="2870903" cy="3233904"/>
            <a:chOff x="8661171" y="1101793"/>
            <a:chExt cx="3263491" cy="3676131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523610D5-D0AC-E1DB-4129-999335C5F25A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41C9DEF-258F-3D89-9FD6-A24D2896D697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11" name="Rounded Rectangle 10">
                <a:extLst>
                  <a:ext uri="{FF2B5EF4-FFF2-40B4-BE49-F238E27FC236}">
                    <a16:creationId xmlns:a16="http://schemas.microsoft.com/office/drawing/2014/main" id="{3F7DCBCB-A809-3467-AEB3-832ABED1CAE8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3DECC73B-548D-81AC-76D1-BD0B2D7ED3E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0D78154-9F75-1B31-643B-36BA69D1F9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450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9DE3C-C019-4949-9C74-B6E3A75988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543902"/>
            <a:ext cx="10363200" cy="779802"/>
          </a:xfrm>
        </p:spPr>
        <p:txBody>
          <a:bodyPr/>
          <a:lstStyle/>
          <a:p>
            <a:r>
              <a:rPr lang="en-US" dirty="0"/>
              <a:t>Enjoying the session?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6382BD-F847-4529-883E-23CCC6ABE3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6031" y="1323704"/>
            <a:ext cx="11183815" cy="5434147"/>
          </a:xfrm>
        </p:spPr>
        <p:txBody>
          <a:bodyPr/>
          <a:lstStyle/>
          <a:p>
            <a:r>
              <a:rPr lang="en-US" dirty="0"/>
              <a:t>Let others know by email or a post on social media</a:t>
            </a:r>
          </a:p>
          <a:p>
            <a:br>
              <a:rPr lang="en-US" b="1" dirty="0"/>
            </a:br>
            <a:endParaRPr lang="en-US" b="1" dirty="0"/>
          </a:p>
          <a:p>
            <a:r>
              <a:rPr lang="en-US" dirty="0"/>
              <a:t>Tell them about   </a:t>
            </a:r>
          </a:p>
          <a:p>
            <a:endParaRPr lang="en-US" b="1" dirty="0">
              <a:solidFill>
                <a:srgbClr val="00B0F0"/>
              </a:solidFill>
            </a:endParaRPr>
          </a:p>
          <a:p>
            <a:r>
              <a:rPr lang="en-US" sz="4800" dirty="0"/>
              <a:t>know</a:t>
            </a:r>
            <a:r>
              <a:rPr lang="en-US" sz="4800" b="1" dirty="0">
                <a:solidFill>
                  <a:srgbClr val="00B0F0"/>
                </a:solidFill>
              </a:rPr>
              <a:t>it</a:t>
            </a:r>
            <a:r>
              <a:rPr lang="en-US" sz="4800" dirty="0"/>
              <a:t>inc.com</a:t>
            </a:r>
          </a:p>
          <a:p>
            <a:endParaRPr lang="en-US" sz="4800" dirty="0"/>
          </a:p>
          <a:p>
            <a:r>
              <a:rPr lang="en-US" sz="4800" dirty="0"/>
              <a:t>Online (Live) Training available.</a:t>
            </a:r>
          </a:p>
        </p:txBody>
      </p:sp>
    </p:spTree>
    <p:extLst>
      <p:ext uri="{BB962C8B-B14F-4D97-AF65-F5344CB8AC3E}">
        <p14:creationId xmlns:p14="http://schemas.microsoft.com/office/powerpoint/2010/main" val="727333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563DFF9-9B7F-81FD-8EBC-3C263C454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8174"/>
            <a:ext cx="10972800" cy="6639338"/>
          </a:xfrm>
        </p:spPr>
        <p:txBody>
          <a:bodyPr/>
          <a:lstStyle/>
          <a:p>
            <a:r>
              <a:rPr lang="en-GB" dirty="0"/>
              <a:t>Thank you for coming!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sz="1600" dirty="0"/>
            </a:br>
            <a:br>
              <a:rPr lang="en-GB" dirty="0"/>
            </a:br>
            <a:br>
              <a:rPr lang="en-GB" dirty="0"/>
            </a:br>
            <a:r>
              <a:rPr lang="en-US" sz="8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know</a:t>
            </a:r>
            <a:r>
              <a:rPr lang="en-US" sz="8000" b="1" dirty="0">
                <a:solidFill>
                  <a:srgbClr val="00B0F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it</a:t>
            </a:r>
            <a:r>
              <a:rPr lang="en-US" sz="8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inc.com</a:t>
            </a:r>
            <a:br>
              <a:rPr lang="en-US" sz="4400" dirty="0"/>
            </a:b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8547E08-92E7-322E-FF07-5DF90A2A9DF0}"/>
              </a:ext>
            </a:extLst>
          </p:cNvPr>
          <p:cNvGrpSpPr/>
          <p:nvPr/>
        </p:nvGrpSpPr>
        <p:grpSpPr>
          <a:xfrm>
            <a:off x="4427431" y="1181708"/>
            <a:ext cx="3337138" cy="3759090"/>
            <a:chOff x="8661171" y="1101793"/>
            <a:chExt cx="3263491" cy="3676131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C1606BC6-7A60-ED36-EFAE-997DDB8D9C81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49D1D98-D592-7252-4787-5D6D886AD449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3EDD6306-AD2A-5D45-D44D-769390026E55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57260B7-D109-CAFA-2EEE-B67BFD0CBE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203FF48-224B-811F-1894-3752B59A7C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257C010-9567-B482-DB29-3C9D4634CE09}"/>
              </a:ext>
            </a:extLst>
          </p:cNvPr>
          <p:cNvSpPr/>
          <p:nvPr/>
        </p:nvSpPr>
        <p:spPr bwMode="auto">
          <a:xfrm>
            <a:off x="2961861" y="6172197"/>
            <a:ext cx="6251713" cy="397565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354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E1750109-3B91-4506-B997-0CD8E35A14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72D8D1B-59F6-4FF3-8547-9BBB6129F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480060"/>
            <a:ext cx="3442553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An image of all lowercase letters that spells out know it inc as one word. knowitinc is one of Derek's companies - it does IT training.">
            <a:extLst>
              <a:ext uri="{FF2B5EF4-FFF2-40B4-BE49-F238E27FC236}">
                <a16:creationId xmlns:a16="http://schemas.microsoft.com/office/drawing/2014/main" id="{AD43AE32-768D-824C-A364-FADFBFE106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2549" y="1586327"/>
            <a:ext cx="3122143" cy="589932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8FC8C21F-9484-4A71-ABFA-6C10682FA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3603670"/>
            <a:ext cx="3442553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 descr="An image that contains the text Black Cars as one word. with dot c o at the end to form a website address of black cars dot co. Underneath it says, Luxury Chauffeured Transport and Private Tour. Wellington, Auckland, Christchurch, Napier.&#10;Black Cars is another of Derek's companies.">
            <a:extLst>
              <a:ext uri="{FF2B5EF4-FFF2-40B4-BE49-F238E27FC236}">
                <a16:creationId xmlns:a16="http://schemas.microsoft.com/office/drawing/2014/main" id="{F8C513F2-1D71-9D49-9FB2-6CB38499E4E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351" t="32093" r="8684" b="37738"/>
          <a:stretch/>
        </p:blipFill>
        <p:spPr>
          <a:xfrm>
            <a:off x="622549" y="4512450"/>
            <a:ext cx="3104943" cy="79827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C444748-5A8D-4B53-89FE-42B455DFA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5618" y="487090"/>
            <a:ext cx="3588171" cy="58978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rofile photo of Derek F Bradshaw, with text underneath it that says Derek F Bradshaw - On-site Tech Trainer.">
            <a:extLst>
              <a:ext uri="{FF2B5EF4-FFF2-40B4-BE49-F238E27FC236}">
                <a16:creationId xmlns:a16="http://schemas.microsoft.com/office/drawing/2014/main" id="{3F57F519-57BB-7E46-BDB1-C7B5BA0429A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34" b="64143"/>
          <a:stretch/>
        </p:blipFill>
        <p:spPr>
          <a:xfrm>
            <a:off x="4381676" y="3169350"/>
            <a:ext cx="3252903" cy="53335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4044C96-7CFD-44DB-A579-D77B0D37C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35524" y="487090"/>
            <a:ext cx="3588174" cy="58978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1FD947-91DC-0006-308F-598BF89708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00861" y="2000250"/>
            <a:ext cx="2857500" cy="2857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62FE30-1A56-7123-3948-15CB1CADB887}"/>
              </a:ext>
            </a:extLst>
          </p:cNvPr>
          <p:cNvSpPr txBox="1"/>
          <p:nvPr/>
        </p:nvSpPr>
        <p:spPr>
          <a:xfrm>
            <a:off x="388522" y="5377843"/>
            <a:ext cx="3588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Wellington | Auckland | Napier | Christchurch | Queenstown</a:t>
            </a:r>
          </a:p>
        </p:txBody>
      </p:sp>
    </p:spTree>
    <p:extLst>
      <p:ext uri="{BB962C8B-B14F-4D97-AF65-F5344CB8AC3E}">
        <p14:creationId xmlns:p14="http://schemas.microsoft.com/office/powerpoint/2010/main" val="1952556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A8372-1175-E620-A669-78305D9C05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67378D-E499-44D0-9F15-C94C68B105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77479"/>
            <a:ext cx="9144000" cy="2504660"/>
          </a:xfrm>
        </p:spPr>
        <p:txBody>
          <a:bodyPr>
            <a:normAutofit/>
          </a:bodyPr>
          <a:lstStyle/>
          <a:p>
            <a:r>
              <a:rPr lang="en-GB" dirty="0"/>
              <a:t>Same issues worldwide that need </a:t>
            </a:r>
            <a:r>
              <a:rPr lang="en-GB"/>
              <a:t>to end.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We can all be more efficient, productive and happier.</a:t>
            </a:r>
          </a:p>
        </p:txBody>
      </p:sp>
      <p:pic>
        <p:nvPicPr>
          <p:cNvPr id="5" name="Graphic 4" descr="Rocket with solid fill">
            <a:extLst>
              <a:ext uri="{FF2B5EF4-FFF2-40B4-BE49-F238E27FC236}">
                <a16:creationId xmlns:a16="http://schemas.microsoft.com/office/drawing/2014/main" id="{FFF2C6DD-A51C-4CA1-AA50-9A17475AF9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98455" y="4545459"/>
            <a:ext cx="595089" cy="595089"/>
          </a:xfrm>
          <a:prstGeom prst="rect">
            <a:avLst/>
          </a:prstGeom>
        </p:spPr>
      </p:pic>
      <p:pic>
        <p:nvPicPr>
          <p:cNvPr id="9" name="Graphic 8" descr="Fireworks with solid fill">
            <a:extLst>
              <a:ext uri="{FF2B5EF4-FFF2-40B4-BE49-F238E27FC236}">
                <a16:creationId xmlns:a16="http://schemas.microsoft.com/office/drawing/2014/main" id="{65D94B6C-4A07-2043-AF23-B6549A6B01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94671" y="4545459"/>
            <a:ext cx="595089" cy="595089"/>
          </a:xfrm>
          <a:prstGeom prst="rect">
            <a:avLst/>
          </a:prstGeom>
        </p:spPr>
      </p:pic>
      <p:pic>
        <p:nvPicPr>
          <p:cNvPr id="11" name="Graphic 10" descr="Smiling face with solid fill with solid fill">
            <a:extLst>
              <a:ext uri="{FF2B5EF4-FFF2-40B4-BE49-F238E27FC236}">
                <a16:creationId xmlns:a16="http://schemas.microsoft.com/office/drawing/2014/main" id="{CAAC0B83-A5C0-884D-2DCD-F5FB7D7026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31335" y="4545458"/>
            <a:ext cx="595089" cy="595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113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ound Same-side Corner of Rectangle 16">
            <a:extLst>
              <a:ext uri="{FF2B5EF4-FFF2-40B4-BE49-F238E27FC236}">
                <a16:creationId xmlns:a16="http://schemas.microsoft.com/office/drawing/2014/main" id="{D2CC8369-E8E9-96C7-B468-D99741FA945B}"/>
              </a:ext>
            </a:extLst>
          </p:cNvPr>
          <p:cNvSpPr/>
          <p:nvPr/>
        </p:nvSpPr>
        <p:spPr bwMode="auto">
          <a:xfrm flipH="1" flipV="1">
            <a:off x="59543" y="-8061"/>
            <a:ext cx="8567874" cy="1174528"/>
          </a:xfrm>
          <a:prstGeom prst="round2SameRect">
            <a:avLst/>
          </a:prstGeom>
          <a:gradFill flip="none" rotWithShape="1">
            <a:gsLst>
              <a:gs pos="56000">
                <a:srgbClr val="5DDFE6"/>
              </a:gs>
              <a:gs pos="11000">
                <a:srgbClr val="014FAF"/>
              </a:gs>
            </a:gsLst>
            <a:lin ang="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0078D4"/>
              </a:solidFill>
              <a:latin typeface="Arial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CD7BF1-BBBB-5A53-3BE3-3CAA0A9BBA49}"/>
              </a:ext>
            </a:extLst>
          </p:cNvPr>
          <p:cNvSpPr txBox="1"/>
          <p:nvPr/>
        </p:nvSpPr>
        <p:spPr>
          <a:xfrm>
            <a:off x="736997" y="-54886"/>
            <a:ext cx="75929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SKILLS BOOSTERS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4F64762-C315-E677-AC49-627BE34130C7}"/>
              </a:ext>
            </a:extLst>
          </p:cNvPr>
          <p:cNvGrpSpPr/>
          <p:nvPr/>
        </p:nvGrpSpPr>
        <p:grpSpPr>
          <a:xfrm>
            <a:off x="796583" y="1580006"/>
            <a:ext cx="9541791" cy="4574146"/>
            <a:chOff x="1170263" y="1279747"/>
            <a:chExt cx="9541791" cy="457414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4EFA93A-4687-482B-CC76-A0ADA455A1F9}"/>
                </a:ext>
              </a:extLst>
            </p:cNvPr>
            <p:cNvGrpSpPr/>
            <p:nvPr/>
          </p:nvGrpSpPr>
          <p:grpSpPr>
            <a:xfrm>
              <a:off x="1170263" y="2433078"/>
              <a:ext cx="6166877" cy="1069712"/>
              <a:chOff x="584687" y="2434958"/>
              <a:chExt cx="6166877" cy="1069712"/>
            </a:xfrm>
          </p:grpSpPr>
          <p:pic>
            <p:nvPicPr>
              <p:cNvPr id="5" name="Graphic 4">
                <a:extLst>
                  <a:ext uri="{FF2B5EF4-FFF2-40B4-BE49-F238E27FC236}">
                    <a16:creationId xmlns:a16="http://schemas.microsoft.com/office/drawing/2014/main" id="{3B120365-DD1E-1794-1053-C77B84570F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84687" y="2434958"/>
                <a:ext cx="1069712" cy="1069712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57F9256-F565-288B-B4B9-9352DAE5E19C}"/>
                  </a:ext>
                </a:extLst>
              </p:cNvPr>
              <p:cNvSpPr txBox="1"/>
              <p:nvPr/>
            </p:nvSpPr>
            <p:spPr>
              <a:xfrm>
                <a:off x="1654399" y="2461983"/>
                <a:ext cx="5097165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6000" dirty="0"/>
                  <a:t>Microsoft Word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FBFF389-9D05-981B-33FE-B5B5D33EE379}"/>
                </a:ext>
              </a:extLst>
            </p:cNvPr>
            <p:cNvGrpSpPr/>
            <p:nvPr/>
          </p:nvGrpSpPr>
          <p:grpSpPr>
            <a:xfrm>
              <a:off x="1170263" y="3630850"/>
              <a:ext cx="6024082" cy="1069712"/>
              <a:chOff x="584687" y="3640827"/>
              <a:chExt cx="6024082" cy="1069712"/>
            </a:xfrm>
          </p:grpSpPr>
          <p:pic>
            <p:nvPicPr>
              <p:cNvPr id="4" name="Graphic 3">
                <a:extLst>
                  <a:ext uri="{FF2B5EF4-FFF2-40B4-BE49-F238E27FC236}">
                    <a16:creationId xmlns:a16="http://schemas.microsoft.com/office/drawing/2014/main" id="{A2AD099C-1C98-14DB-452A-DBD55C2E98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4687" y="3640827"/>
                <a:ext cx="1069712" cy="1069712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0748BE1-9A6A-4F9E-C3C2-919B9A1ABDA0}"/>
                  </a:ext>
                </a:extLst>
              </p:cNvPr>
              <p:cNvSpPr txBox="1"/>
              <p:nvPr/>
            </p:nvSpPr>
            <p:spPr>
              <a:xfrm>
                <a:off x="1654399" y="3667852"/>
                <a:ext cx="4954370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6000" dirty="0"/>
                  <a:t>Microsoft Excel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652C991-3BFE-738A-59FD-18DF9E36F149}"/>
                </a:ext>
              </a:extLst>
            </p:cNvPr>
            <p:cNvGrpSpPr/>
            <p:nvPr/>
          </p:nvGrpSpPr>
          <p:grpSpPr>
            <a:xfrm>
              <a:off x="1262981" y="4828622"/>
              <a:ext cx="9449073" cy="1025271"/>
              <a:chOff x="677405" y="4815417"/>
              <a:chExt cx="9449073" cy="1025271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D671D30-B246-34C1-D327-36FB0198B66D}"/>
                  </a:ext>
                </a:extLst>
              </p:cNvPr>
              <p:cNvSpPr txBox="1"/>
              <p:nvPr/>
            </p:nvSpPr>
            <p:spPr>
              <a:xfrm>
                <a:off x="1654399" y="4820221"/>
                <a:ext cx="8472079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6000" dirty="0"/>
                  <a:t>Microsoft PowerPoint</a:t>
                </a:r>
              </a:p>
            </p:txBody>
          </p:sp>
          <p:pic>
            <p:nvPicPr>
              <p:cNvPr id="10" name="Graphic 9">
                <a:extLst>
                  <a:ext uri="{FF2B5EF4-FFF2-40B4-BE49-F238E27FC236}">
                    <a16:creationId xmlns:a16="http://schemas.microsoft.com/office/drawing/2014/main" id="{EB6BD279-1B2C-D304-456F-7511D6335F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/>
            </p:blipFill>
            <p:spPr>
              <a:xfrm>
                <a:off x="677405" y="4815417"/>
                <a:ext cx="1025271" cy="1025271"/>
              </a:xfrm>
              <a:prstGeom prst="rect">
                <a:avLst/>
              </a:prstGeom>
            </p:spPr>
          </p:pic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C32EA16-C0EC-C30B-6DDC-06CE09B171AB}"/>
                </a:ext>
              </a:extLst>
            </p:cNvPr>
            <p:cNvGrpSpPr/>
            <p:nvPr/>
          </p:nvGrpSpPr>
          <p:grpSpPr>
            <a:xfrm>
              <a:off x="1294512" y="1279747"/>
              <a:ext cx="7239494" cy="1025271"/>
              <a:chOff x="708936" y="1284558"/>
              <a:chExt cx="7239494" cy="1025271"/>
            </a:xfrm>
          </p:grpSpPr>
          <p:pic>
            <p:nvPicPr>
              <p:cNvPr id="12" name="Graphic 11">
                <a:extLst>
                  <a:ext uri="{FF2B5EF4-FFF2-40B4-BE49-F238E27FC236}">
                    <a16:creationId xmlns:a16="http://schemas.microsoft.com/office/drawing/2014/main" id="{E041E16D-8438-743F-8CA1-B4238239B6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708936" y="1284558"/>
                <a:ext cx="1025271" cy="1025271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BC544DA-6A24-12D1-20AB-066ADB1E2471}"/>
                  </a:ext>
                </a:extLst>
              </p:cNvPr>
              <p:cNvSpPr txBox="1"/>
              <p:nvPr/>
            </p:nvSpPr>
            <p:spPr>
              <a:xfrm>
                <a:off x="1654399" y="1289362"/>
                <a:ext cx="6294031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6000" dirty="0"/>
                  <a:t>Microsoft Windows</a:t>
                </a:r>
              </a:p>
            </p:txBody>
          </p:sp>
        </p:grpSp>
      </p:grpSp>
      <p:sp>
        <p:nvSpPr>
          <p:cNvPr id="22" name="Round Same-side Corner of Rectangle 21">
            <a:extLst>
              <a:ext uri="{FF2B5EF4-FFF2-40B4-BE49-F238E27FC236}">
                <a16:creationId xmlns:a16="http://schemas.microsoft.com/office/drawing/2014/main" id="{81AEB821-CA03-E5E6-4C24-7BE90E4740FB}"/>
              </a:ext>
            </a:extLst>
          </p:cNvPr>
          <p:cNvSpPr/>
          <p:nvPr/>
        </p:nvSpPr>
        <p:spPr bwMode="auto">
          <a:xfrm rot="5400000" flipV="1">
            <a:off x="-3217609" y="3200838"/>
            <a:ext cx="6866065" cy="44826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56000">
                <a:srgbClr val="5DDFE6"/>
              </a:gs>
              <a:gs pos="11000">
                <a:srgbClr val="014FAF"/>
              </a:gs>
            </a:gsLst>
            <a:lin ang="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rgbClr val="0078D4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64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3B120365-DD1E-1794-1053-C77B84570F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4686" y="1244195"/>
            <a:ext cx="1275341" cy="12753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3716" y="4775490"/>
            <a:ext cx="6910958" cy="1505714"/>
          </a:xfrm>
        </p:spPr>
        <p:txBody>
          <a:bodyPr/>
          <a:lstStyle/>
          <a:p>
            <a:pPr algn="l"/>
            <a:r>
              <a:rPr lang="en-NZ" dirty="0">
                <a:solidFill>
                  <a:schemeClr val="tx1"/>
                </a:solidFill>
              </a:rPr>
              <a:t>with</a:t>
            </a:r>
          </a:p>
          <a:p>
            <a:pPr algn="l"/>
            <a:r>
              <a:rPr lang="en-NZ" sz="4400" dirty="0">
                <a:solidFill>
                  <a:schemeClr val="tx1"/>
                </a:solidFill>
              </a:rPr>
              <a:t>DEREK  F  BRADSHAW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5AE3B7-0BA9-F59E-6DA9-B443F9F0AE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2" t="41742" r="24816" b="40376"/>
          <a:stretch/>
        </p:blipFill>
        <p:spPr>
          <a:xfrm>
            <a:off x="962094" y="6055813"/>
            <a:ext cx="2234618" cy="450782"/>
          </a:xfrm>
          <a:prstGeom prst="rect">
            <a:avLst/>
          </a:prstGeom>
        </p:spPr>
      </p:pic>
      <p:sp>
        <p:nvSpPr>
          <p:cNvPr id="17" name="Round Same-side Corner of Rectangle 16">
            <a:extLst>
              <a:ext uri="{FF2B5EF4-FFF2-40B4-BE49-F238E27FC236}">
                <a16:creationId xmlns:a16="http://schemas.microsoft.com/office/drawing/2014/main" id="{D2CC8369-E8E9-96C7-B468-D99741FA945B}"/>
              </a:ext>
            </a:extLst>
          </p:cNvPr>
          <p:cNvSpPr/>
          <p:nvPr/>
        </p:nvSpPr>
        <p:spPr bwMode="auto">
          <a:xfrm flipV="1">
            <a:off x="0" y="-4789"/>
            <a:ext cx="8472079" cy="1174530"/>
          </a:xfrm>
          <a:prstGeom prst="round2SameRect">
            <a:avLst/>
          </a:prstGeom>
          <a:solidFill>
            <a:srgbClr val="0078D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rgbClr val="0078D4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7F9256-F565-288B-B4B9-9352DAE5E19C}"/>
              </a:ext>
            </a:extLst>
          </p:cNvPr>
          <p:cNvSpPr txBox="1"/>
          <p:nvPr/>
        </p:nvSpPr>
        <p:spPr>
          <a:xfrm>
            <a:off x="1899762" y="1374104"/>
            <a:ext cx="50971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/>
              <a:t>Microsoft Word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CD7BF1-BBBB-5A53-3BE3-3CAA0A9BBA49}"/>
              </a:ext>
            </a:extLst>
          </p:cNvPr>
          <p:cNvSpPr txBox="1"/>
          <p:nvPr/>
        </p:nvSpPr>
        <p:spPr>
          <a:xfrm>
            <a:off x="677405" y="-79243"/>
            <a:ext cx="71172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SKILLS BOOSTER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F5B6414-A550-6004-886F-E1BDA93AEA36}"/>
              </a:ext>
            </a:extLst>
          </p:cNvPr>
          <p:cNvGrpSpPr/>
          <p:nvPr/>
        </p:nvGrpSpPr>
        <p:grpSpPr>
          <a:xfrm>
            <a:off x="8936389" y="195096"/>
            <a:ext cx="2870903" cy="3233904"/>
            <a:chOff x="8661171" y="1101793"/>
            <a:chExt cx="3263491" cy="3676131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9FCD83DA-DDF8-FD14-C074-62F81E34D64F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3D45EAB-FAF1-0F9D-4D8D-91B4A0AA5A2C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47BDF3EF-89F4-249E-2D3F-25C9456B30D1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A88E02F0-E0F7-F79C-6921-65337BECFD2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D70F5B0-F6C4-45F4-9465-88E5C7E9D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50755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3716" y="4775490"/>
            <a:ext cx="6910958" cy="1505714"/>
          </a:xfrm>
        </p:spPr>
        <p:txBody>
          <a:bodyPr/>
          <a:lstStyle/>
          <a:p>
            <a:pPr algn="l"/>
            <a:r>
              <a:rPr lang="en-NZ" dirty="0">
                <a:solidFill>
                  <a:schemeClr val="tx1"/>
                </a:solidFill>
              </a:rPr>
              <a:t>with</a:t>
            </a:r>
          </a:p>
          <a:p>
            <a:pPr algn="l"/>
            <a:r>
              <a:rPr lang="en-NZ" sz="4400" dirty="0">
                <a:solidFill>
                  <a:schemeClr val="tx1"/>
                </a:solidFill>
              </a:rPr>
              <a:t>DEREK  F  BRADSHAW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5AE3B7-0BA9-F59E-6DA9-B443F9F0AE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2" t="41742" r="24816" b="40376"/>
          <a:stretch/>
        </p:blipFill>
        <p:spPr>
          <a:xfrm>
            <a:off x="962094" y="6055813"/>
            <a:ext cx="2234618" cy="450782"/>
          </a:xfrm>
          <a:prstGeom prst="rect">
            <a:avLst/>
          </a:prstGeom>
        </p:spPr>
      </p:pic>
      <p:sp>
        <p:nvSpPr>
          <p:cNvPr id="17" name="Round Same-side Corner of Rectangle 16">
            <a:extLst>
              <a:ext uri="{FF2B5EF4-FFF2-40B4-BE49-F238E27FC236}">
                <a16:creationId xmlns:a16="http://schemas.microsoft.com/office/drawing/2014/main" id="{D2CC8369-E8E9-96C7-B468-D99741FA945B}"/>
              </a:ext>
            </a:extLst>
          </p:cNvPr>
          <p:cNvSpPr/>
          <p:nvPr/>
        </p:nvSpPr>
        <p:spPr bwMode="auto">
          <a:xfrm flipV="1">
            <a:off x="0" y="-4789"/>
            <a:ext cx="8472079" cy="1174530"/>
          </a:xfrm>
          <a:prstGeom prst="round2SameRect">
            <a:avLst/>
          </a:prstGeom>
          <a:solidFill>
            <a:srgbClr val="0078D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F35E4CE-003F-91F5-7703-342893AA1E7B}"/>
              </a:ext>
            </a:extLst>
          </p:cNvPr>
          <p:cNvGrpSpPr/>
          <p:nvPr/>
        </p:nvGrpSpPr>
        <p:grpSpPr>
          <a:xfrm>
            <a:off x="581001" y="2398664"/>
            <a:ext cx="7516388" cy="1222357"/>
            <a:chOff x="677405" y="1297179"/>
            <a:chExt cx="7516388" cy="1222357"/>
          </a:xfrm>
        </p:grpSpPr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627E7939-B62E-C870-8AB4-4195E1C1C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77405" y="1297179"/>
              <a:ext cx="1222357" cy="122235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57F9256-F565-288B-B4B9-9352DAE5E19C}"/>
                </a:ext>
              </a:extLst>
            </p:cNvPr>
            <p:cNvSpPr txBox="1"/>
            <p:nvPr/>
          </p:nvSpPr>
          <p:spPr>
            <a:xfrm>
              <a:off x="1899762" y="1374104"/>
              <a:ext cx="629403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0" dirty="0"/>
                <a:t>Microsoft Windows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BCD7BF1-BBBB-5A53-3BE3-3CAA0A9BBA49}"/>
              </a:ext>
            </a:extLst>
          </p:cNvPr>
          <p:cNvSpPr txBox="1"/>
          <p:nvPr/>
        </p:nvSpPr>
        <p:spPr>
          <a:xfrm>
            <a:off x="677405" y="-79243"/>
            <a:ext cx="71172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SKILLS BOOSTER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82A5C95-7F23-75E7-54D1-29A623EB4672}"/>
              </a:ext>
            </a:extLst>
          </p:cNvPr>
          <p:cNvGrpSpPr/>
          <p:nvPr/>
        </p:nvGrpSpPr>
        <p:grpSpPr>
          <a:xfrm>
            <a:off x="8936389" y="195096"/>
            <a:ext cx="2870903" cy="3233904"/>
            <a:chOff x="8661171" y="1101793"/>
            <a:chExt cx="3263491" cy="3676131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3FC39866-D40E-F8D3-A9BF-6B83528EE79B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959326E-2355-81EA-6FDB-135CCDDE6007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7FC9727D-DBC9-7935-5062-DD92DCBED583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C3EFA83-8583-5C0C-99D2-11982E56852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223DFF4-2C99-CEB7-D68C-DBB7E9828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3686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C99422DB-576A-F02D-EFB4-80A06218F6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248" y="1244195"/>
            <a:ext cx="1275341" cy="12753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3716" y="4775490"/>
            <a:ext cx="6910958" cy="1505714"/>
          </a:xfrm>
        </p:spPr>
        <p:txBody>
          <a:bodyPr/>
          <a:lstStyle/>
          <a:p>
            <a:pPr algn="l"/>
            <a:r>
              <a:rPr lang="en-NZ" dirty="0">
                <a:solidFill>
                  <a:schemeClr val="tx1"/>
                </a:solidFill>
              </a:rPr>
              <a:t>with</a:t>
            </a:r>
          </a:p>
          <a:p>
            <a:pPr algn="l"/>
            <a:r>
              <a:rPr lang="en-NZ" sz="4400" dirty="0">
                <a:solidFill>
                  <a:schemeClr val="tx1"/>
                </a:solidFill>
              </a:rPr>
              <a:t>DEREK  F  BRADSHAW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5AE3B7-0BA9-F59E-6DA9-B443F9F0AE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2" t="41742" r="24816" b="40376"/>
          <a:stretch/>
        </p:blipFill>
        <p:spPr>
          <a:xfrm>
            <a:off x="962094" y="6055813"/>
            <a:ext cx="2234618" cy="450782"/>
          </a:xfrm>
          <a:prstGeom prst="rect">
            <a:avLst/>
          </a:prstGeom>
        </p:spPr>
      </p:pic>
      <p:sp>
        <p:nvSpPr>
          <p:cNvPr id="17" name="Round Same-side Corner of Rectangle 16">
            <a:extLst>
              <a:ext uri="{FF2B5EF4-FFF2-40B4-BE49-F238E27FC236}">
                <a16:creationId xmlns:a16="http://schemas.microsoft.com/office/drawing/2014/main" id="{D2CC8369-E8E9-96C7-B468-D99741FA945B}"/>
              </a:ext>
            </a:extLst>
          </p:cNvPr>
          <p:cNvSpPr/>
          <p:nvPr/>
        </p:nvSpPr>
        <p:spPr bwMode="auto">
          <a:xfrm flipV="1">
            <a:off x="0" y="-4789"/>
            <a:ext cx="8472079" cy="1174530"/>
          </a:xfrm>
          <a:prstGeom prst="round2SameRect">
            <a:avLst/>
          </a:prstGeom>
          <a:solidFill>
            <a:srgbClr val="26A54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7F9256-F565-288B-B4B9-9352DAE5E19C}"/>
              </a:ext>
            </a:extLst>
          </p:cNvPr>
          <p:cNvSpPr txBox="1"/>
          <p:nvPr/>
        </p:nvSpPr>
        <p:spPr>
          <a:xfrm>
            <a:off x="1899762" y="1374104"/>
            <a:ext cx="49543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/>
              <a:t>Microsoft Excel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CD7BF1-BBBB-5A53-3BE3-3CAA0A9BBA49}"/>
              </a:ext>
            </a:extLst>
          </p:cNvPr>
          <p:cNvSpPr txBox="1"/>
          <p:nvPr/>
        </p:nvSpPr>
        <p:spPr>
          <a:xfrm>
            <a:off x="677405" y="-79243"/>
            <a:ext cx="71172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SKILLS BOOSTER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76A1FD9-1AA8-8F9A-406E-04F378DFFEB5}"/>
              </a:ext>
            </a:extLst>
          </p:cNvPr>
          <p:cNvGrpSpPr/>
          <p:nvPr/>
        </p:nvGrpSpPr>
        <p:grpSpPr>
          <a:xfrm>
            <a:off x="8936389" y="195096"/>
            <a:ext cx="2870903" cy="3233904"/>
            <a:chOff x="8661171" y="1101793"/>
            <a:chExt cx="3263491" cy="3676131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7F7902E2-2A99-64F2-31D1-1A5F0C64D221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C05B99D-7237-28F0-6302-365EE78C23C2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2525548D-9594-99F6-E236-353A1E84CB16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D231A2ED-3D78-1ACB-04BD-FC712A644C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7B040AD-705C-9187-27FC-65424E7CD2E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4908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C99422DB-576A-F02D-EFB4-80A06218F6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248" y="1244195"/>
            <a:ext cx="1275341" cy="12753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3716" y="4775490"/>
            <a:ext cx="6910958" cy="1505714"/>
          </a:xfrm>
        </p:spPr>
        <p:txBody>
          <a:bodyPr/>
          <a:lstStyle/>
          <a:p>
            <a:pPr algn="l"/>
            <a:r>
              <a:rPr lang="en-NZ" dirty="0">
                <a:solidFill>
                  <a:schemeClr val="tx1"/>
                </a:solidFill>
              </a:rPr>
              <a:t>with</a:t>
            </a:r>
          </a:p>
          <a:p>
            <a:pPr algn="l"/>
            <a:r>
              <a:rPr lang="en-NZ" sz="4400" dirty="0">
                <a:solidFill>
                  <a:schemeClr val="tx1"/>
                </a:solidFill>
              </a:rPr>
              <a:t>DEREK  F  BRADSHAW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5AE3B7-0BA9-F59E-6DA9-B443F9F0AE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2" t="41742" r="24816" b="40376"/>
          <a:stretch/>
        </p:blipFill>
        <p:spPr>
          <a:xfrm>
            <a:off x="962094" y="6055813"/>
            <a:ext cx="2234618" cy="450782"/>
          </a:xfrm>
          <a:prstGeom prst="rect">
            <a:avLst/>
          </a:prstGeom>
        </p:spPr>
      </p:pic>
      <p:sp>
        <p:nvSpPr>
          <p:cNvPr id="17" name="Round Same-side Corner of Rectangle 16">
            <a:extLst>
              <a:ext uri="{FF2B5EF4-FFF2-40B4-BE49-F238E27FC236}">
                <a16:creationId xmlns:a16="http://schemas.microsoft.com/office/drawing/2014/main" id="{D2CC8369-E8E9-96C7-B468-D99741FA945B}"/>
              </a:ext>
            </a:extLst>
          </p:cNvPr>
          <p:cNvSpPr/>
          <p:nvPr/>
        </p:nvSpPr>
        <p:spPr bwMode="auto">
          <a:xfrm flipV="1">
            <a:off x="0" y="-4789"/>
            <a:ext cx="8472079" cy="1174530"/>
          </a:xfrm>
          <a:prstGeom prst="round2SameRect">
            <a:avLst/>
          </a:prstGeom>
          <a:solidFill>
            <a:srgbClr val="26A54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7F9256-F565-288B-B4B9-9352DAE5E19C}"/>
              </a:ext>
            </a:extLst>
          </p:cNvPr>
          <p:cNvSpPr txBox="1"/>
          <p:nvPr/>
        </p:nvSpPr>
        <p:spPr>
          <a:xfrm>
            <a:off x="1899762" y="1374104"/>
            <a:ext cx="49543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/>
              <a:t>Microsoft Excel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CD7BF1-BBBB-5A53-3BE3-3CAA0A9BBA49}"/>
              </a:ext>
            </a:extLst>
          </p:cNvPr>
          <p:cNvSpPr txBox="1"/>
          <p:nvPr/>
        </p:nvSpPr>
        <p:spPr>
          <a:xfrm>
            <a:off x="271060" y="-79243"/>
            <a:ext cx="84720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Calculation Basics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C927655-FA34-AA3B-337A-077EC8A4421C}"/>
              </a:ext>
            </a:extLst>
          </p:cNvPr>
          <p:cNvGrpSpPr/>
          <p:nvPr/>
        </p:nvGrpSpPr>
        <p:grpSpPr>
          <a:xfrm>
            <a:off x="8936389" y="195096"/>
            <a:ext cx="2870903" cy="3233904"/>
            <a:chOff x="8661171" y="1101793"/>
            <a:chExt cx="3263491" cy="3676131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7618C524-4481-21ED-DD69-A2E30141DFA1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4238BAA-CA96-A315-B6D0-A69C49EE4AFE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57D03CC7-C54E-442C-CED3-CB37B42F7450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A456F1E-FBF5-785F-1E41-D062A756B04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BC3C80C-990D-C34D-8E8E-32F930B78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9131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C99422DB-576A-F02D-EFB4-80A06218F6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248" y="1244195"/>
            <a:ext cx="1275341" cy="12753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3716" y="4775490"/>
            <a:ext cx="6910958" cy="1505714"/>
          </a:xfrm>
        </p:spPr>
        <p:txBody>
          <a:bodyPr/>
          <a:lstStyle/>
          <a:p>
            <a:pPr algn="l"/>
            <a:r>
              <a:rPr lang="en-NZ" dirty="0">
                <a:solidFill>
                  <a:schemeClr val="tx1"/>
                </a:solidFill>
              </a:rPr>
              <a:t>with</a:t>
            </a:r>
          </a:p>
          <a:p>
            <a:pPr algn="l"/>
            <a:r>
              <a:rPr lang="en-NZ" sz="4400" dirty="0">
                <a:solidFill>
                  <a:schemeClr val="tx1"/>
                </a:solidFill>
              </a:rPr>
              <a:t>DEREK  F  BRADSHAW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5AE3B7-0BA9-F59E-6DA9-B443F9F0AE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2" t="41742" r="24816" b="40376"/>
          <a:stretch/>
        </p:blipFill>
        <p:spPr>
          <a:xfrm>
            <a:off x="962094" y="6055813"/>
            <a:ext cx="2234618" cy="450782"/>
          </a:xfrm>
          <a:prstGeom prst="rect">
            <a:avLst/>
          </a:prstGeom>
        </p:spPr>
      </p:pic>
      <p:sp>
        <p:nvSpPr>
          <p:cNvPr id="17" name="Round Same-side Corner of Rectangle 16">
            <a:extLst>
              <a:ext uri="{FF2B5EF4-FFF2-40B4-BE49-F238E27FC236}">
                <a16:creationId xmlns:a16="http://schemas.microsoft.com/office/drawing/2014/main" id="{D2CC8369-E8E9-96C7-B468-D99741FA945B}"/>
              </a:ext>
            </a:extLst>
          </p:cNvPr>
          <p:cNvSpPr/>
          <p:nvPr/>
        </p:nvSpPr>
        <p:spPr bwMode="auto">
          <a:xfrm flipV="1">
            <a:off x="0" y="-4789"/>
            <a:ext cx="8472079" cy="1174530"/>
          </a:xfrm>
          <a:prstGeom prst="round2SameRect">
            <a:avLst/>
          </a:prstGeom>
          <a:solidFill>
            <a:srgbClr val="26A54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7F9256-F565-288B-B4B9-9352DAE5E19C}"/>
              </a:ext>
            </a:extLst>
          </p:cNvPr>
          <p:cNvSpPr txBox="1"/>
          <p:nvPr/>
        </p:nvSpPr>
        <p:spPr>
          <a:xfrm>
            <a:off x="1899762" y="1374104"/>
            <a:ext cx="49543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/>
              <a:t>Microsoft Excel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CD7BF1-BBBB-5A53-3BE3-3CAA0A9BBA49}"/>
              </a:ext>
            </a:extLst>
          </p:cNvPr>
          <p:cNvSpPr txBox="1"/>
          <p:nvPr/>
        </p:nvSpPr>
        <p:spPr>
          <a:xfrm>
            <a:off x="271060" y="-79243"/>
            <a:ext cx="84720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Lists &amp; PivotTables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18DB1E0-67D1-8B22-D759-1DFC82B09C61}"/>
              </a:ext>
            </a:extLst>
          </p:cNvPr>
          <p:cNvGrpSpPr/>
          <p:nvPr/>
        </p:nvGrpSpPr>
        <p:grpSpPr>
          <a:xfrm>
            <a:off x="8936389" y="195096"/>
            <a:ext cx="2870903" cy="3233904"/>
            <a:chOff x="8661171" y="1101793"/>
            <a:chExt cx="3263491" cy="3676131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F0F98B02-8FC4-5738-9730-C6B544246CBE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502262C-80B6-0246-A996-D06124A1A79A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2854C7BC-CA96-05F3-9E92-D2CD33256A02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2B7703FF-85AA-2740-D0BB-4C19058678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FAB219E-EA98-A2CD-9593-49FDAFEE4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258016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19836</TotalTime>
  <Words>148</Words>
  <Application>Microsoft Macintosh PowerPoint</Application>
  <PresentationFormat>Widescreen</PresentationFormat>
  <Paragraphs>50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Aptos</vt:lpstr>
      <vt:lpstr>Aptos Display</vt:lpstr>
      <vt:lpstr>Arial</vt:lpstr>
      <vt:lpstr>Calibri</vt:lpstr>
      <vt:lpstr>Open Sans Ultra-Bold</vt:lpstr>
      <vt:lpstr>1_Office Theme</vt:lpstr>
      <vt:lpstr>Custom Design</vt:lpstr>
      <vt:lpstr>Welcome</vt:lpstr>
      <vt:lpstr>PowerPoint Presentation</vt:lpstr>
      <vt:lpstr>Why?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Enjoying the session?</vt:lpstr>
      <vt:lpstr>Thank you for coming!        knowitinc.com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and Excel Basics</dc:title>
  <dc:creator>knowitinc</dc:creator>
  <cp:lastModifiedBy>Derek Bradshaw</cp:lastModifiedBy>
  <cp:revision>34</cp:revision>
  <dcterms:created xsi:type="dcterms:W3CDTF">2016-08-15T11:09:22Z</dcterms:created>
  <dcterms:modified xsi:type="dcterms:W3CDTF">2025-06-30T05:46:35Z</dcterms:modified>
</cp:coreProperties>
</file>